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slideLayout94.xml" ContentType="application/vnd.openxmlformats-officedocument.presentationml.slideLayout+xml"/>
  <Override PartName="/ppt/theme/theme6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730" r:id="rId2"/>
    <p:sldMasterId id="2147483736" r:id="rId3"/>
    <p:sldMasterId id="2147483738" r:id="rId4"/>
    <p:sldMasterId id="2147483773" r:id="rId5"/>
    <p:sldMasterId id="2147483775" r:id="rId6"/>
    <p:sldMasterId id="2147483779" r:id="rId7"/>
  </p:sldMasterIdLst>
  <p:notesMasterIdLst>
    <p:notesMasterId r:id="rId9"/>
  </p:notesMasterIdLst>
  <p:sldIdLst>
    <p:sldId id="746" r:id="rId8"/>
  </p:sldIdLst>
  <p:sldSz cx="14630400" cy="8229600"/>
  <p:notesSz cx="7023100" cy="9309100"/>
  <p:defaultTextStyle>
    <a:defPPr>
      <a:defRPr lang="en-US"/>
    </a:defPPr>
    <a:lvl1pPr marL="0" algn="l" defTabSz="130592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652962" algn="l" defTabSz="130592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305924" algn="l" defTabSz="130592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1958887" algn="l" defTabSz="130592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2611849" algn="l" defTabSz="130592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3264810" algn="l" defTabSz="130592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3917772" algn="l" defTabSz="130592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4570734" algn="l" defTabSz="130592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5223696" algn="l" defTabSz="1305924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70">
          <p15:clr>
            <a:srgbClr val="A4A3A4"/>
          </p15:clr>
        </p15:guide>
        <p15:guide id="2" orient="horz" pos="4942">
          <p15:clr>
            <a:srgbClr val="A4A3A4"/>
          </p15:clr>
        </p15:guide>
        <p15:guide id="3" orient="horz" pos="1219">
          <p15:clr>
            <a:srgbClr val="A4A3A4"/>
          </p15:clr>
        </p15:guide>
        <p15:guide id="4" orient="horz" pos="2813">
          <p15:clr>
            <a:srgbClr val="A4A3A4"/>
          </p15:clr>
        </p15:guide>
        <p15:guide id="5" orient="horz" pos="2880">
          <p15:clr>
            <a:srgbClr val="A4A3A4"/>
          </p15:clr>
        </p15:guide>
        <p15:guide id="6" pos="4352">
          <p15:clr>
            <a:srgbClr val="A4A3A4"/>
          </p15:clr>
        </p15:guide>
        <p15:guide id="7" pos="48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im Ilian (tilian)" initials="T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7DA8FF"/>
    <a:srgbClr val="FFCC99"/>
    <a:srgbClr val="FF0066"/>
    <a:srgbClr val="000066"/>
    <a:srgbClr val="3366FF"/>
    <a:srgbClr val="196671"/>
    <a:srgbClr val="00CC00"/>
    <a:srgbClr val="333333"/>
    <a:srgbClr val="DE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82" autoAdjust="0"/>
    <p:restoredTop sz="91829" autoAdjust="0"/>
  </p:normalViewPr>
  <p:slideViewPr>
    <p:cSldViewPr snapToGrid="0">
      <p:cViewPr varScale="1">
        <p:scale>
          <a:sx n="92" d="100"/>
          <a:sy n="92" d="100"/>
        </p:scale>
        <p:origin x="990" y="102"/>
      </p:cViewPr>
      <p:guideLst>
        <p:guide orient="horz" pos="970"/>
        <p:guide orient="horz" pos="4942"/>
        <p:guide orient="horz" pos="1219"/>
        <p:guide orient="horz" pos="2813"/>
        <p:guide orient="horz" pos="2880"/>
        <p:guide pos="4352"/>
        <p:guide pos="4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41139A-EB4B-4839-8CA8-FAA5E7246D3D}" type="doc">
      <dgm:prSet loTypeId="urn:microsoft.com/office/officeart/2005/8/layout/process1" loCatId="process" qsTypeId="urn:microsoft.com/office/officeart/2005/8/quickstyle/simple4" qsCatId="simple" csTypeId="urn:microsoft.com/office/officeart/2005/8/colors/colorful1" csCatId="colorful" phldr="1"/>
      <dgm:spPr/>
    </dgm:pt>
    <dgm:pt modelId="{5B789EA9-3ED1-4369-A2B3-EDF2047D81D0}">
      <dgm:prSet phldrT="[Text]" custT="1"/>
      <dgm:spPr>
        <a:xfrm>
          <a:off x="2169" y="0"/>
          <a:ext cx="1545329" cy="44679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BBEE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00BBEE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00BBEE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buNone/>
          </a:pPr>
          <a:r>
            <a:rPr lang="en-US" sz="1200" b="1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+mn-cs"/>
            </a:rPr>
            <a:t>Initiation</a:t>
          </a:r>
        </a:p>
      </dgm:t>
    </dgm:pt>
    <dgm:pt modelId="{F881E8F7-178C-4FE6-A8BD-B2C070644B8B}" type="parTrans" cxnId="{17C5829C-C70D-41D8-BF3E-7D89E494A07F}">
      <dgm:prSet/>
      <dgm:spPr/>
      <dgm:t>
        <a:bodyPr/>
        <a:lstStyle/>
        <a:p>
          <a:endParaRPr lang="en-US" sz="1200" b="1">
            <a:latin typeface="Calibri" panose="020F0502020204030204" pitchFamily="34" charset="0"/>
          </a:endParaRPr>
        </a:p>
      </dgm:t>
    </dgm:pt>
    <dgm:pt modelId="{C89C08D3-8778-4F04-9425-AE85EE351318}" type="sibTrans" cxnId="{17C5829C-C70D-41D8-BF3E-7D89E494A07F}">
      <dgm:prSet custT="1"/>
      <dgm:spPr>
        <a:xfrm>
          <a:off x="1710006" y="21887"/>
          <a:ext cx="344515" cy="40301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BBEE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00BBEE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00BBEE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buNone/>
          </a:pPr>
          <a:endParaRPr lang="en-US" sz="1200" b="1">
            <a:solidFill>
              <a:srgbClr val="FFFFFF"/>
            </a:solidFill>
            <a:latin typeface="Calibri" panose="020F0502020204030204" pitchFamily="34" charset="0"/>
            <a:ea typeface="+mn-ea"/>
            <a:cs typeface="+mn-cs"/>
          </a:endParaRPr>
        </a:p>
      </dgm:t>
    </dgm:pt>
    <dgm:pt modelId="{DDFF97E1-BCA5-4476-8FCF-0180471D22FD}">
      <dgm:prSet phldrT="[Text]" custT="1"/>
      <dgm:spPr>
        <a:xfrm>
          <a:off x="2197527" y="0"/>
          <a:ext cx="1625071" cy="44679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9900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9900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9900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buNone/>
          </a:pPr>
          <a:r>
            <a:rPr lang="en-US" sz="1200" b="1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+mn-cs"/>
            </a:rPr>
            <a:t>Analysis</a:t>
          </a:r>
        </a:p>
      </dgm:t>
    </dgm:pt>
    <dgm:pt modelId="{E62F7FDC-7B5F-43DB-8F36-D46BDC6FB979}" type="parTrans" cxnId="{3EEF9620-0707-4F70-9D6E-F8FFABCAAB14}">
      <dgm:prSet/>
      <dgm:spPr/>
      <dgm:t>
        <a:bodyPr/>
        <a:lstStyle/>
        <a:p>
          <a:endParaRPr lang="en-US" sz="1200" b="1">
            <a:latin typeface="Calibri" panose="020F0502020204030204" pitchFamily="34" charset="0"/>
          </a:endParaRPr>
        </a:p>
      </dgm:t>
    </dgm:pt>
    <dgm:pt modelId="{A4E46F50-E598-4F72-919E-FC0C1BAF5BBC}" type="sibTrans" cxnId="{3EEF9620-0707-4F70-9D6E-F8FFABCAAB14}">
      <dgm:prSet custT="1"/>
      <dgm:spPr>
        <a:xfrm>
          <a:off x="3985106" y="21887"/>
          <a:ext cx="344515" cy="40301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FF9900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9900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9900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buNone/>
          </a:pPr>
          <a:endParaRPr lang="en-US" sz="1200" b="1">
            <a:solidFill>
              <a:srgbClr val="FFFFFF"/>
            </a:solidFill>
            <a:latin typeface="Calibri" panose="020F0502020204030204" pitchFamily="34" charset="0"/>
            <a:ea typeface="+mn-ea"/>
            <a:cs typeface="+mn-cs"/>
          </a:endParaRPr>
        </a:p>
      </dgm:t>
    </dgm:pt>
    <dgm:pt modelId="{A1AA0E4C-384C-4697-BFDA-06F12E26622E}">
      <dgm:prSet phldrT="[Text]" custT="1"/>
      <dgm:spPr>
        <a:xfrm>
          <a:off x="4472628" y="0"/>
          <a:ext cx="1625071" cy="44679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226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00226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00226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buNone/>
          </a:pPr>
          <a:r>
            <a:rPr lang="en-US" sz="1200" b="1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+mn-cs"/>
            </a:rPr>
            <a:t>Develop</a:t>
          </a:r>
        </a:p>
      </dgm:t>
    </dgm:pt>
    <dgm:pt modelId="{355CC225-0072-4454-A2BD-581B6923C8C2}" type="parTrans" cxnId="{93DF489B-3B1A-4C3A-A871-686D38996391}">
      <dgm:prSet/>
      <dgm:spPr/>
      <dgm:t>
        <a:bodyPr/>
        <a:lstStyle/>
        <a:p>
          <a:endParaRPr lang="en-US" sz="1200" b="1">
            <a:latin typeface="Calibri" panose="020F0502020204030204" pitchFamily="34" charset="0"/>
          </a:endParaRPr>
        </a:p>
      </dgm:t>
    </dgm:pt>
    <dgm:pt modelId="{5773A2D0-586E-46C3-A724-53F97EAC4D93}" type="sibTrans" cxnId="{93DF489B-3B1A-4C3A-A871-686D38996391}">
      <dgm:prSet custT="1"/>
      <dgm:spPr>
        <a:xfrm>
          <a:off x="6267110" y="21887"/>
          <a:ext cx="359150" cy="40301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226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00226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00226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buNone/>
          </a:pPr>
          <a:endParaRPr lang="en-US" sz="1200" b="1">
            <a:solidFill>
              <a:srgbClr val="FFFFFF"/>
            </a:solidFill>
            <a:latin typeface="Calibri" panose="020F0502020204030204" pitchFamily="34" charset="0"/>
            <a:ea typeface="+mn-ea"/>
            <a:cs typeface="+mn-cs"/>
          </a:endParaRPr>
        </a:p>
      </dgm:t>
    </dgm:pt>
    <dgm:pt modelId="{D81137A7-5181-4DCF-A376-D5481A117682}">
      <dgm:prSet phldrT="[Text]" custT="1"/>
      <dgm:spPr>
        <a:xfrm>
          <a:off x="6775341" y="0"/>
          <a:ext cx="1625071" cy="44679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359B4C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359B4C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59B4C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buNone/>
          </a:pPr>
          <a:r>
            <a:rPr lang="en-US" sz="1200" b="1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+mn-cs"/>
            </a:rPr>
            <a:t>Execute</a:t>
          </a:r>
        </a:p>
      </dgm:t>
    </dgm:pt>
    <dgm:pt modelId="{973613CC-8B4A-4BCD-A7D3-89C18EA6D54A}" type="parTrans" cxnId="{B5BFAA82-68DA-4A48-8D42-449B09276DBC}">
      <dgm:prSet/>
      <dgm:spPr/>
      <dgm:t>
        <a:bodyPr/>
        <a:lstStyle/>
        <a:p>
          <a:endParaRPr lang="en-US" sz="1200" b="1">
            <a:latin typeface="Calibri" panose="020F0502020204030204" pitchFamily="34" charset="0"/>
          </a:endParaRPr>
        </a:p>
      </dgm:t>
    </dgm:pt>
    <dgm:pt modelId="{0CA1A34D-CA51-4D93-8C7C-29D92BEA11E9}" type="sibTrans" cxnId="{B5BFAA82-68DA-4A48-8D42-449B09276DBC}">
      <dgm:prSet custT="1"/>
      <dgm:spPr>
        <a:xfrm>
          <a:off x="8556017" y="21887"/>
          <a:ext cx="329880" cy="40301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359B4C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359B4C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59B4C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buNone/>
          </a:pPr>
          <a:endParaRPr lang="en-US" sz="1200" b="1" dirty="0">
            <a:solidFill>
              <a:srgbClr val="FFFFFF"/>
            </a:solidFill>
            <a:latin typeface="Calibri" panose="020F0502020204030204" pitchFamily="34" charset="0"/>
            <a:ea typeface="+mn-ea"/>
            <a:cs typeface="+mn-cs"/>
          </a:endParaRPr>
        </a:p>
      </dgm:t>
    </dgm:pt>
    <dgm:pt modelId="{7FD8ED07-8053-4C34-9D3C-7FC2B2BAC739}">
      <dgm:prSet phldrT="[Text]" custT="1"/>
      <dgm:spPr>
        <a:xfrm>
          <a:off x="9022828" y="0"/>
          <a:ext cx="1625071" cy="44679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0000"/>
            </a:gs>
            <a:gs pos="80000">
              <a:srgbClr val="000000"/>
            </a:gs>
            <a:gs pos="100000">
              <a:srgbClr val="000000"/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45720" tIns="45720" rIns="45720" bIns="4572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+mn-cs"/>
            </a:rPr>
            <a:t>Diagnostics</a:t>
          </a:r>
        </a:p>
      </dgm:t>
    </dgm:pt>
    <dgm:pt modelId="{3774873F-55EC-4456-8D74-A9268869D4FF}" type="parTrans" cxnId="{F22138CA-C1E3-49B1-A09B-7C9421EC72CE}">
      <dgm:prSet/>
      <dgm:spPr/>
      <dgm:t>
        <a:bodyPr/>
        <a:lstStyle/>
        <a:p>
          <a:endParaRPr lang="en-US"/>
        </a:p>
      </dgm:t>
    </dgm:pt>
    <dgm:pt modelId="{C0F1A390-6DF2-488C-8DA5-271F246E7165}" type="sibTrans" cxnId="{F22138CA-C1E3-49B1-A09B-7C9421EC72CE}">
      <dgm:prSet/>
      <dgm:spPr/>
      <dgm:t>
        <a:bodyPr/>
        <a:lstStyle/>
        <a:p>
          <a:endParaRPr lang="en-US"/>
        </a:p>
      </dgm:t>
    </dgm:pt>
    <dgm:pt modelId="{BBB1E505-A637-4EDC-AAEA-E1D015EFDB95}" type="pres">
      <dgm:prSet presAssocID="{4F41139A-EB4B-4839-8CA8-FAA5E7246D3D}" presName="Name0" presStyleCnt="0">
        <dgm:presLayoutVars>
          <dgm:dir/>
          <dgm:resizeHandles val="exact"/>
        </dgm:presLayoutVars>
      </dgm:prSet>
      <dgm:spPr/>
    </dgm:pt>
    <dgm:pt modelId="{7A95EA97-E6D5-42AD-851A-F9429C47E24E}" type="pres">
      <dgm:prSet presAssocID="{5B789EA9-3ED1-4369-A2B3-EDF2047D81D0}" presName="node" presStyleLbl="node1" presStyleIdx="0" presStyleCnt="5" custScaleX="95093" custLinFactNeighborY="1852">
        <dgm:presLayoutVars>
          <dgm:bulletEnabled val="1"/>
        </dgm:presLayoutVars>
      </dgm:prSet>
      <dgm:spPr/>
    </dgm:pt>
    <dgm:pt modelId="{1C62862D-A4AD-422C-A524-537AB7C7202C}" type="pres">
      <dgm:prSet presAssocID="{C89C08D3-8778-4F04-9425-AE85EE351318}" presName="sibTrans" presStyleLbl="sibTrans2D1" presStyleIdx="0" presStyleCnt="4"/>
      <dgm:spPr/>
    </dgm:pt>
    <dgm:pt modelId="{63F1F371-90F2-40CB-A907-C4A757269749}" type="pres">
      <dgm:prSet presAssocID="{C89C08D3-8778-4F04-9425-AE85EE351318}" presName="connectorText" presStyleLbl="sibTrans2D1" presStyleIdx="0" presStyleCnt="4"/>
      <dgm:spPr/>
    </dgm:pt>
    <dgm:pt modelId="{67AB7E42-36CC-4110-A77C-59FF562AF0BC}" type="pres">
      <dgm:prSet presAssocID="{DDFF97E1-BCA5-4476-8FCF-0180471D22FD}" presName="node" presStyleLbl="node1" presStyleIdx="1" presStyleCnt="5" custLinFactNeighborY="1852">
        <dgm:presLayoutVars>
          <dgm:bulletEnabled val="1"/>
        </dgm:presLayoutVars>
      </dgm:prSet>
      <dgm:spPr/>
    </dgm:pt>
    <dgm:pt modelId="{857F53E8-7BBF-42F2-9A32-57C0DABD40C2}" type="pres">
      <dgm:prSet presAssocID="{A4E46F50-E598-4F72-919E-FC0C1BAF5BBC}" presName="sibTrans" presStyleLbl="sibTrans2D1" presStyleIdx="1" presStyleCnt="4"/>
      <dgm:spPr/>
    </dgm:pt>
    <dgm:pt modelId="{FD50B010-1D13-4D22-B3C2-8E2ECC70E80D}" type="pres">
      <dgm:prSet presAssocID="{A4E46F50-E598-4F72-919E-FC0C1BAF5BBC}" presName="connectorText" presStyleLbl="sibTrans2D1" presStyleIdx="1" presStyleCnt="4"/>
      <dgm:spPr/>
    </dgm:pt>
    <dgm:pt modelId="{48344534-CC9A-443C-A5CA-94798F23FB7F}" type="pres">
      <dgm:prSet presAssocID="{A1AA0E4C-384C-4697-BFDA-06F12E26622E}" presName="node" presStyleLbl="node1" presStyleIdx="2" presStyleCnt="5" custLinFactNeighborY="1852">
        <dgm:presLayoutVars>
          <dgm:bulletEnabled val="1"/>
        </dgm:presLayoutVars>
      </dgm:prSet>
      <dgm:spPr/>
    </dgm:pt>
    <dgm:pt modelId="{B1F1FCC1-CABD-469E-8417-C2BA1C4AC3BE}" type="pres">
      <dgm:prSet presAssocID="{5773A2D0-586E-46C3-A724-53F97EAC4D93}" presName="sibTrans" presStyleLbl="sibTrans2D1" presStyleIdx="2" presStyleCnt="4"/>
      <dgm:spPr/>
    </dgm:pt>
    <dgm:pt modelId="{6B8198A5-ECF3-4618-A5C2-AF2B884CF635}" type="pres">
      <dgm:prSet presAssocID="{5773A2D0-586E-46C3-A724-53F97EAC4D93}" presName="connectorText" presStyleLbl="sibTrans2D1" presStyleIdx="2" presStyleCnt="4"/>
      <dgm:spPr/>
    </dgm:pt>
    <dgm:pt modelId="{412B6204-A4C3-4B29-A9AD-905219153FE2}" type="pres">
      <dgm:prSet presAssocID="{D81137A7-5181-4DCF-A376-D5481A117682}" presName="node" presStyleLbl="node1" presStyleIdx="3" presStyleCnt="5" custLinFactNeighborX="4248">
        <dgm:presLayoutVars>
          <dgm:bulletEnabled val="1"/>
        </dgm:presLayoutVars>
      </dgm:prSet>
      <dgm:spPr/>
    </dgm:pt>
    <dgm:pt modelId="{8A247B20-0A72-4194-8CC4-A8F46AC87709}" type="pres">
      <dgm:prSet presAssocID="{0CA1A34D-CA51-4D93-8C7C-29D92BEA11E9}" presName="sibTrans" presStyleLbl="sibTrans2D1" presStyleIdx="3" presStyleCnt="4"/>
      <dgm:spPr/>
    </dgm:pt>
    <dgm:pt modelId="{8A1A1896-8062-4969-96D7-0AC74088F093}" type="pres">
      <dgm:prSet presAssocID="{0CA1A34D-CA51-4D93-8C7C-29D92BEA11E9}" presName="connectorText" presStyleLbl="sibTrans2D1" presStyleIdx="3" presStyleCnt="4"/>
      <dgm:spPr/>
    </dgm:pt>
    <dgm:pt modelId="{CBB6F2C0-6500-4A24-BE87-56F5D2FF6126}" type="pres">
      <dgm:prSet presAssocID="{7FD8ED07-8053-4C34-9D3C-7FC2B2BAC739}" presName="node" presStyleLbl="node1" presStyleIdx="4" presStyleCnt="5" custLinFactNeighborY="1852">
        <dgm:presLayoutVars>
          <dgm:bulletEnabled val="1"/>
        </dgm:presLayoutVars>
      </dgm:prSet>
      <dgm:spPr>
        <a:xfrm>
          <a:off x="9022828" y="0"/>
          <a:ext cx="1625071" cy="446793"/>
        </a:xfrm>
        <a:prstGeom prst="roundRect">
          <a:avLst>
            <a:gd name="adj" fmla="val 10000"/>
          </a:avLst>
        </a:prstGeom>
      </dgm:spPr>
    </dgm:pt>
  </dgm:ptLst>
  <dgm:cxnLst>
    <dgm:cxn modelId="{C43BCC1D-716E-42FD-A1F1-E4956D09F48D}" type="presOf" srcId="{0CA1A34D-CA51-4D93-8C7C-29D92BEA11E9}" destId="{8A1A1896-8062-4969-96D7-0AC74088F093}" srcOrd="1" destOrd="0" presId="urn:microsoft.com/office/officeart/2005/8/layout/process1"/>
    <dgm:cxn modelId="{3EEF9620-0707-4F70-9D6E-F8FFABCAAB14}" srcId="{4F41139A-EB4B-4839-8CA8-FAA5E7246D3D}" destId="{DDFF97E1-BCA5-4476-8FCF-0180471D22FD}" srcOrd="1" destOrd="0" parTransId="{E62F7FDC-7B5F-43DB-8F36-D46BDC6FB979}" sibTransId="{A4E46F50-E598-4F72-919E-FC0C1BAF5BBC}"/>
    <dgm:cxn modelId="{872D6148-FCF0-4315-B8E8-FCCEA4376833}" type="presOf" srcId="{A4E46F50-E598-4F72-919E-FC0C1BAF5BBC}" destId="{857F53E8-7BBF-42F2-9A32-57C0DABD40C2}" srcOrd="0" destOrd="0" presId="urn:microsoft.com/office/officeart/2005/8/layout/process1"/>
    <dgm:cxn modelId="{B5BFAA82-68DA-4A48-8D42-449B09276DBC}" srcId="{4F41139A-EB4B-4839-8CA8-FAA5E7246D3D}" destId="{D81137A7-5181-4DCF-A376-D5481A117682}" srcOrd="3" destOrd="0" parTransId="{973613CC-8B4A-4BCD-A7D3-89C18EA6D54A}" sibTransId="{0CA1A34D-CA51-4D93-8C7C-29D92BEA11E9}"/>
    <dgm:cxn modelId="{A11EAC83-9BD5-41FF-83D3-72C127250004}" type="presOf" srcId="{DDFF97E1-BCA5-4476-8FCF-0180471D22FD}" destId="{67AB7E42-36CC-4110-A77C-59FF562AF0BC}" srcOrd="0" destOrd="0" presId="urn:microsoft.com/office/officeart/2005/8/layout/process1"/>
    <dgm:cxn modelId="{BFD7BE83-14FF-4D68-9170-79A717E70CA9}" type="presOf" srcId="{D81137A7-5181-4DCF-A376-D5481A117682}" destId="{412B6204-A4C3-4B29-A9AD-905219153FE2}" srcOrd="0" destOrd="0" presId="urn:microsoft.com/office/officeart/2005/8/layout/process1"/>
    <dgm:cxn modelId="{FE069A84-0548-4FB2-91A2-0B933E2B8A66}" type="presOf" srcId="{5B789EA9-3ED1-4369-A2B3-EDF2047D81D0}" destId="{7A95EA97-E6D5-42AD-851A-F9429C47E24E}" srcOrd="0" destOrd="0" presId="urn:microsoft.com/office/officeart/2005/8/layout/process1"/>
    <dgm:cxn modelId="{93DF489B-3B1A-4C3A-A871-686D38996391}" srcId="{4F41139A-EB4B-4839-8CA8-FAA5E7246D3D}" destId="{A1AA0E4C-384C-4697-BFDA-06F12E26622E}" srcOrd="2" destOrd="0" parTransId="{355CC225-0072-4454-A2BD-581B6923C8C2}" sibTransId="{5773A2D0-586E-46C3-A724-53F97EAC4D93}"/>
    <dgm:cxn modelId="{17C5829C-C70D-41D8-BF3E-7D89E494A07F}" srcId="{4F41139A-EB4B-4839-8CA8-FAA5E7246D3D}" destId="{5B789EA9-3ED1-4369-A2B3-EDF2047D81D0}" srcOrd="0" destOrd="0" parTransId="{F881E8F7-178C-4FE6-A8BD-B2C070644B8B}" sibTransId="{C89C08D3-8778-4F04-9425-AE85EE351318}"/>
    <dgm:cxn modelId="{8714369D-6E41-4987-81E5-65767CA19CCB}" type="presOf" srcId="{A4E46F50-E598-4F72-919E-FC0C1BAF5BBC}" destId="{FD50B010-1D13-4D22-B3C2-8E2ECC70E80D}" srcOrd="1" destOrd="0" presId="urn:microsoft.com/office/officeart/2005/8/layout/process1"/>
    <dgm:cxn modelId="{BA6B94A5-0233-47C6-B1A6-0EF1D18FC5A1}" type="presOf" srcId="{A1AA0E4C-384C-4697-BFDA-06F12E26622E}" destId="{48344534-CC9A-443C-A5CA-94798F23FB7F}" srcOrd="0" destOrd="0" presId="urn:microsoft.com/office/officeart/2005/8/layout/process1"/>
    <dgm:cxn modelId="{6C7802A6-8629-4E19-A82C-007DA7C304CF}" type="presOf" srcId="{7FD8ED07-8053-4C34-9D3C-7FC2B2BAC739}" destId="{CBB6F2C0-6500-4A24-BE87-56F5D2FF6126}" srcOrd="0" destOrd="0" presId="urn:microsoft.com/office/officeart/2005/8/layout/process1"/>
    <dgm:cxn modelId="{371E82AB-DA25-407F-A950-557B74C1B492}" type="presOf" srcId="{5773A2D0-586E-46C3-A724-53F97EAC4D93}" destId="{6B8198A5-ECF3-4618-A5C2-AF2B884CF635}" srcOrd="1" destOrd="0" presId="urn:microsoft.com/office/officeart/2005/8/layout/process1"/>
    <dgm:cxn modelId="{9A1A0EB2-E0EA-4B63-B62A-A149A9B0166F}" type="presOf" srcId="{0CA1A34D-CA51-4D93-8C7C-29D92BEA11E9}" destId="{8A247B20-0A72-4194-8CC4-A8F46AC87709}" srcOrd="0" destOrd="0" presId="urn:microsoft.com/office/officeart/2005/8/layout/process1"/>
    <dgm:cxn modelId="{F22138CA-C1E3-49B1-A09B-7C9421EC72CE}" srcId="{4F41139A-EB4B-4839-8CA8-FAA5E7246D3D}" destId="{7FD8ED07-8053-4C34-9D3C-7FC2B2BAC739}" srcOrd="4" destOrd="0" parTransId="{3774873F-55EC-4456-8D74-A9268869D4FF}" sibTransId="{C0F1A390-6DF2-488C-8DA5-271F246E7165}"/>
    <dgm:cxn modelId="{E3F496CD-9DD5-4EF8-89CB-569AF953299B}" type="presOf" srcId="{C89C08D3-8778-4F04-9425-AE85EE351318}" destId="{63F1F371-90F2-40CB-A907-C4A757269749}" srcOrd="1" destOrd="0" presId="urn:microsoft.com/office/officeart/2005/8/layout/process1"/>
    <dgm:cxn modelId="{F794AAD0-510D-4572-AB4D-6EFD33937F9D}" type="presOf" srcId="{C89C08D3-8778-4F04-9425-AE85EE351318}" destId="{1C62862D-A4AD-422C-A524-537AB7C7202C}" srcOrd="0" destOrd="0" presId="urn:microsoft.com/office/officeart/2005/8/layout/process1"/>
    <dgm:cxn modelId="{E5F090D9-D801-4299-8A42-65417FF95E0C}" type="presOf" srcId="{5773A2D0-586E-46C3-A724-53F97EAC4D93}" destId="{B1F1FCC1-CABD-469E-8417-C2BA1C4AC3BE}" srcOrd="0" destOrd="0" presId="urn:microsoft.com/office/officeart/2005/8/layout/process1"/>
    <dgm:cxn modelId="{A26E2EEF-53C7-410D-A3CE-338AD7D2BDEA}" type="presOf" srcId="{4F41139A-EB4B-4839-8CA8-FAA5E7246D3D}" destId="{BBB1E505-A637-4EDC-AAEA-E1D015EFDB95}" srcOrd="0" destOrd="0" presId="urn:microsoft.com/office/officeart/2005/8/layout/process1"/>
    <dgm:cxn modelId="{8123CB47-93A3-42E5-87BB-3FF613DD90B7}" type="presParOf" srcId="{BBB1E505-A637-4EDC-AAEA-E1D015EFDB95}" destId="{7A95EA97-E6D5-42AD-851A-F9429C47E24E}" srcOrd="0" destOrd="0" presId="urn:microsoft.com/office/officeart/2005/8/layout/process1"/>
    <dgm:cxn modelId="{18CB67B4-98D5-49CE-BF85-FD2162E1ED12}" type="presParOf" srcId="{BBB1E505-A637-4EDC-AAEA-E1D015EFDB95}" destId="{1C62862D-A4AD-422C-A524-537AB7C7202C}" srcOrd="1" destOrd="0" presId="urn:microsoft.com/office/officeart/2005/8/layout/process1"/>
    <dgm:cxn modelId="{EA19CF57-BC7E-4F92-9343-A1433EE35A02}" type="presParOf" srcId="{1C62862D-A4AD-422C-A524-537AB7C7202C}" destId="{63F1F371-90F2-40CB-A907-C4A757269749}" srcOrd="0" destOrd="0" presId="urn:microsoft.com/office/officeart/2005/8/layout/process1"/>
    <dgm:cxn modelId="{07300A26-92D5-4E2C-BC0F-BEF34C159E63}" type="presParOf" srcId="{BBB1E505-A637-4EDC-AAEA-E1D015EFDB95}" destId="{67AB7E42-36CC-4110-A77C-59FF562AF0BC}" srcOrd="2" destOrd="0" presId="urn:microsoft.com/office/officeart/2005/8/layout/process1"/>
    <dgm:cxn modelId="{C39B3A05-6319-429B-A867-243D909D6C57}" type="presParOf" srcId="{BBB1E505-A637-4EDC-AAEA-E1D015EFDB95}" destId="{857F53E8-7BBF-42F2-9A32-57C0DABD40C2}" srcOrd="3" destOrd="0" presId="urn:microsoft.com/office/officeart/2005/8/layout/process1"/>
    <dgm:cxn modelId="{3BCD6B9E-A4B9-4821-BD99-C87EE53E4F9B}" type="presParOf" srcId="{857F53E8-7BBF-42F2-9A32-57C0DABD40C2}" destId="{FD50B010-1D13-4D22-B3C2-8E2ECC70E80D}" srcOrd="0" destOrd="0" presId="urn:microsoft.com/office/officeart/2005/8/layout/process1"/>
    <dgm:cxn modelId="{182BBE4E-D464-441F-8EE1-DC5F8828BA4F}" type="presParOf" srcId="{BBB1E505-A637-4EDC-AAEA-E1D015EFDB95}" destId="{48344534-CC9A-443C-A5CA-94798F23FB7F}" srcOrd="4" destOrd="0" presId="urn:microsoft.com/office/officeart/2005/8/layout/process1"/>
    <dgm:cxn modelId="{E07D9606-CEB1-466B-854C-32F826AA335E}" type="presParOf" srcId="{BBB1E505-A637-4EDC-AAEA-E1D015EFDB95}" destId="{B1F1FCC1-CABD-469E-8417-C2BA1C4AC3BE}" srcOrd="5" destOrd="0" presId="urn:microsoft.com/office/officeart/2005/8/layout/process1"/>
    <dgm:cxn modelId="{8A083D49-48FD-46F5-B377-0C54B3AD6E27}" type="presParOf" srcId="{B1F1FCC1-CABD-469E-8417-C2BA1C4AC3BE}" destId="{6B8198A5-ECF3-4618-A5C2-AF2B884CF635}" srcOrd="0" destOrd="0" presId="urn:microsoft.com/office/officeart/2005/8/layout/process1"/>
    <dgm:cxn modelId="{2AD42C93-E2A8-4C22-8BCE-E63F2A9AF200}" type="presParOf" srcId="{BBB1E505-A637-4EDC-AAEA-E1D015EFDB95}" destId="{412B6204-A4C3-4B29-A9AD-905219153FE2}" srcOrd="6" destOrd="0" presId="urn:microsoft.com/office/officeart/2005/8/layout/process1"/>
    <dgm:cxn modelId="{B67D2882-60D8-45FD-94C6-161C2EA3F335}" type="presParOf" srcId="{BBB1E505-A637-4EDC-AAEA-E1D015EFDB95}" destId="{8A247B20-0A72-4194-8CC4-A8F46AC87709}" srcOrd="7" destOrd="0" presId="urn:microsoft.com/office/officeart/2005/8/layout/process1"/>
    <dgm:cxn modelId="{0B09F662-CD18-4EC6-925B-EBAB35691644}" type="presParOf" srcId="{8A247B20-0A72-4194-8CC4-A8F46AC87709}" destId="{8A1A1896-8062-4969-96D7-0AC74088F093}" srcOrd="0" destOrd="0" presId="urn:microsoft.com/office/officeart/2005/8/layout/process1"/>
    <dgm:cxn modelId="{E8179D9C-6CF8-4E1B-926E-8B99AD95B4A9}" type="presParOf" srcId="{BBB1E505-A637-4EDC-AAEA-E1D015EFDB95}" destId="{CBB6F2C0-6500-4A24-BE87-56F5D2FF6126}" srcOrd="8" destOrd="0" presId="urn:microsoft.com/office/officeart/2005/8/layout/process1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95EA97-E6D5-42AD-851A-F9429C47E24E}">
      <dsp:nvSpPr>
        <dsp:cNvPr id="0" name=""/>
        <dsp:cNvSpPr/>
      </dsp:nvSpPr>
      <dsp:spPr>
        <a:xfrm>
          <a:off x="2603" y="0"/>
          <a:ext cx="1854395" cy="53615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BBEE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00BBEE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00BBEE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+mn-cs"/>
            </a:rPr>
            <a:t>Initiation</a:t>
          </a:r>
        </a:p>
      </dsp:txBody>
      <dsp:txXfrm>
        <a:off x="18306" y="15703"/>
        <a:ext cx="1822989" cy="504746"/>
      </dsp:txXfrm>
    </dsp:sp>
    <dsp:sp modelId="{1C62862D-A4AD-422C-A524-537AB7C7202C}">
      <dsp:nvSpPr>
        <dsp:cNvPr id="0" name=""/>
        <dsp:cNvSpPr/>
      </dsp:nvSpPr>
      <dsp:spPr>
        <a:xfrm>
          <a:off x="2052007" y="26265"/>
          <a:ext cx="413418" cy="4836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BBEE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00BBEE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00BBEE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b="1" kern="1200">
            <a:solidFill>
              <a:srgbClr val="FFFFFF"/>
            </a:solidFill>
            <a:latin typeface="Calibri" panose="020F0502020204030204" pitchFamily="34" charset="0"/>
            <a:ea typeface="+mn-ea"/>
            <a:cs typeface="+mn-cs"/>
          </a:endParaRPr>
        </a:p>
      </dsp:txBody>
      <dsp:txXfrm>
        <a:off x="2052007" y="122989"/>
        <a:ext cx="289393" cy="290173"/>
      </dsp:txXfrm>
    </dsp:sp>
    <dsp:sp modelId="{67AB7E42-36CC-4110-A77C-59FF562AF0BC}">
      <dsp:nvSpPr>
        <dsp:cNvPr id="0" name=""/>
        <dsp:cNvSpPr/>
      </dsp:nvSpPr>
      <dsp:spPr>
        <a:xfrm>
          <a:off x="2637033" y="0"/>
          <a:ext cx="1950086" cy="53615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9900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9900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9900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+mn-cs"/>
            </a:rPr>
            <a:t>Analysis</a:t>
          </a:r>
        </a:p>
      </dsp:txBody>
      <dsp:txXfrm>
        <a:off x="2652736" y="15703"/>
        <a:ext cx="1918680" cy="504746"/>
      </dsp:txXfrm>
    </dsp:sp>
    <dsp:sp modelId="{857F53E8-7BBF-42F2-9A32-57C0DABD40C2}">
      <dsp:nvSpPr>
        <dsp:cNvPr id="0" name=""/>
        <dsp:cNvSpPr/>
      </dsp:nvSpPr>
      <dsp:spPr>
        <a:xfrm>
          <a:off x="4782128" y="26265"/>
          <a:ext cx="413418" cy="4836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FF9900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9900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9900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b="1" kern="1200">
            <a:solidFill>
              <a:srgbClr val="FFFFFF"/>
            </a:solidFill>
            <a:latin typeface="Calibri" panose="020F0502020204030204" pitchFamily="34" charset="0"/>
            <a:ea typeface="+mn-ea"/>
            <a:cs typeface="+mn-cs"/>
          </a:endParaRPr>
        </a:p>
      </dsp:txBody>
      <dsp:txXfrm>
        <a:off x="4782128" y="122989"/>
        <a:ext cx="289393" cy="290173"/>
      </dsp:txXfrm>
    </dsp:sp>
    <dsp:sp modelId="{48344534-CC9A-443C-A5CA-94798F23FB7F}">
      <dsp:nvSpPr>
        <dsp:cNvPr id="0" name=""/>
        <dsp:cNvSpPr/>
      </dsp:nvSpPr>
      <dsp:spPr>
        <a:xfrm>
          <a:off x="5367154" y="0"/>
          <a:ext cx="1950086" cy="53615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226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00226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00226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+mn-cs"/>
            </a:rPr>
            <a:t>Develop</a:t>
          </a:r>
        </a:p>
      </dsp:txBody>
      <dsp:txXfrm>
        <a:off x="5382857" y="15703"/>
        <a:ext cx="1918680" cy="504746"/>
      </dsp:txXfrm>
    </dsp:sp>
    <dsp:sp modelId="{B1F1FCC1-CABD-469E-8417-C2BA1C4AC3BE}">
      <dsp:nvSpPr>
        <dsp:cNvPr id="0" name=""/>
        <dsp:cNvSpPr/>
      </dsp:nvSpPr>
      <dsp:spPr>
        <a:xfrm>
          <a:off x="7520532" y="26265"/>
          <a:ext cx="430980" cy="4836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00226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00226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00226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b="1" kern="1200">
            <a:solidFill>
              <a:srgbClr val="FFFFFF"/>
            </a:solidFill>
            <a:latin typeface="Calibri" panose="020F0502020204030204" pitchFamily="34" charset="0"/>
            <a:ea typeface="+mn-ea"/>
            <a:cs typeface="+mn-cs"/>
          </a:endParaRPr>
        </a:p>
      </dsp:txBody>
      <dsp:txXfrm>
        <a:off x="7520532" y="122989"/>
        <a:ext cx="301686" cy="290173"/>
      </dsp:txXfrm>
    </dsp:sp>
    <dsp:sp modelId="{412B6204-A4C3-4B29-A9AD-905219153FE2}">
      <dsp:nvSpPr>
        <dsp:cNvPr id="0" name=""/>
        <dsp:cNvSpPr/>
      </dsp:nvSpPr>
      <dsp:spPr>
        <a:xfrm>
          <a:off x="8130410" y="0"/>
          <a:ext cx="1950086" cy="53615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359B4C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359B4C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59B4C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+mn-cs"/>
            </a:rPr>
            <a:t>Execute</a:t>
          </a:r>
        </a:p>
      </dsp:txBody>
      <dsp:txXfrm>
        <a:off x="8146113" y="15703"/>
        <a:ext cx="1918680" cy="504746"/>
      </dsp:txXfrm>
    </dsp:sp>
    <dsp:sp modelId="{8A247B20-0A72-4194-8CC4-A8F46AC87709}">
      <dsp:nvSpPr>
        <dsp:cNvPr id="0" name=""/>
        <dsp:cNvSpPr/>
      </dsp:nvSpPr>
      <dsp:spPr>
        <a:xfrm>
          <a:off x="10267221" y="26265"/>
          <a:ext cx="395856" cy="4836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359B4C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359B4C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359B4C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b="1" kern="1200" dirty="0">
            <a:solidFill>
              <a:srgbClr val="FFFFFF"/>
            </a:solidFill>
            <a:latin typeface="Calibri" panose="020F0502020204030204" pitchFamily="34" charset="0"/>
            <a:ea typeface="+mn-ea"/>
            <a:cs typeface="+mn-cs"/>
          </a:endParaRPr>
        </a:p>
      </dsp:txBody>
      <dsp:txXfrm>
        <a:off x="10267221" y="122989"/>
        <a:ext cx="277099" cy="290173"/>
      </dsp:txXfrm>
    </dsp:sp>
    <dsp:sp modelId="{CBB6F2C0-6500-4A24-BE87-56F5D2FF6126}">
      <dsp:nvSpPr>
        <dsp:cNvPr id="0" name=""/>
        <dsp:cNvSpPr/>
      </dsp:nvSpPr>
      <dsp:spPr>
        <a:xfrm>
          <a:off x="10827395" y="0"/>
          <a:ext cx="1950086" cy="53615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0000"/>
            </a:gs>
            <a:gs pos="80000">
              <a:srgbClr val="000000"/>
            </a:gs>
            <a:gs pos="100000">
              <a:srgbClr val="000000"/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+mn-cs"/>
            </a:rPr>
            <a:t>Diagnostics</a:t>
          </a:r>
        </a:p>
      </dsp:txBody>
      <dsp:txXfrm>
        <a:off x="10843098" y="15703"/>
        <a:ext cx="1918680" cy="5047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4FC9F720-4240-4ADF-92CD-62A3249C0532}" type="datetimeFigureOut">
              <a:rPr lang="en-GB" smtClean="0"/>
              <a:t>27/11/2018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1CEA27A-4861-414C-A611-9A40A33EFEF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8308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059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52962" algn="l" defTabSz="13059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305924" algn="l" defTabSz="13059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58887" algn="l" defTabSz="13059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611849" algn="l" defTabSz="13059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64810" algn="l" defTabSz="13059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917772" algn="l" defTabSz="13059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70734" algn="l" defTabSz="13059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223696" algn="l" defTabSz="130592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05E771-0C36-814B-B7E0-B389AD6FA06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5009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0.png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8.png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7.png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32.png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33.png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7.png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9.png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7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9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9.png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354231" y="3374203"/>
            <a:ext cx="13282749" cy="1031568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400" b="0" i="0" spc="0" baseline="0">
                <a:solidFill>
                  <a:schemeClr val="tx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2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6713" y="5793622"/>
            <a:ext cx="12979402" cy="461010"/>
          </a:xfrm>
          <a:prstGeom prst="rect">
            <a:avLst/>
          </a:prstGeom>
        </p:spPr>
        <p:txBody>
          <a:bodyPr lIns="130593" tIns="65297" rIns="130593" bIns="65297" anchor="b" anchorCtr="0">
            <a:noAutofit/>
          </a:bodyPr>
          <a:lstStyle>
            <a:lvl1pPr marL="0" indent="0" algn="l">
              <a:buNone/>
              <a:defRPr sz="1700" b="0" i="0">
                <a:solidFill>
                  <a:schemeClr val="tx1"/>
                </a:solidFill>
                <a:latin typeface="+mn-lt"/>
                <a:cs typeface="CiscoSansTT ExtraLight" panose="020B0303020201020303" pitchFamily="34" charset="0"/>
              </a:defRPr>
            </a:lvl1pPr>
            <a:lvl2pPr marL="489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9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9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48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3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28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18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</p:txBody>
      </p:sp>
      <p:sp>
        <p:nvSpPr>
          <p:cNvPr id="25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415788" y="6197884"/>
            <a:ext cx="12980240" cy="461010"/>
          </a:xfrm>
          <a:prstGeom prst="rect">
            <a:avLst/>
          </a:prstGeom>
        </p:spPr>
        <p:txBody>
          <a:bodyPr lIns="130593" tIns="65297" rIns="130593" bIns="65297"/>
          <a:lstStyle>
            <a:lvl1pPr marL="0" indent="0" algn="l">
              <a:buFontTx/>
              <a:buNone/>
              <a:defRPr lang="en-US" sz="1700" b="0" i="0" kern="1200" dirty="0" smtClean="0">
                <a:solidFill>
                  <a:schemeClr val="tx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26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402955" y="7125873"/>
            <a:ext cx="12980240" cy="461010"/>
          </a:xfrm>
          <a:prstGeom prst="rect">
            <a:avLst/>
          </a:prstGeom>
        </p:spPr>
        <p:txBody>
          <a:bodyPr lIns="130593" tIns="65297" rIns="130593" bIns="65297"/>
          <a:lstStyle>
            <a:lvl1pPr marL="0" indent="0" algn="l">
              <a:buFontTx/>
              <a:buNone/>
              <a:defRPr lang="en-US" sz="1700" b="0" i="0" kern="1200" dirty="0" smtClean="0">
                <a:solidFill>
                  <a:schemeClr val="tx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04114" y="4196004"/>
            <a:ext cx="13284200" cy="478402"/>
          </a:xfrm>
          <a:prstGeom prst="rect">
            <a:avLst/>
          </a:prstGeom>
        </p:spPr>
        <p:txBody>
          <a:bodyPr lIns="130593" tIns="65297" rIns="130593" bIns="65297"/>
          <a:lstStyle>
            <a:lvl1pPr marL="0" indent="0">
              <a:buFont typeface="Arial" panose="020B0604020202020204" pitchFamily="34" charset="0"/>
              <a:buNone/>
              <a:defRPr sz="2600" baseline="0">
                <a:solidFill>
                  <a:schemeClr val="tx1"/>
                </a:solidFill>
                <a:latin typeface="+mj-lt"/>
              </a:defRPr>
            </a:lvl1pPr>
            <a:lvl2pPr marL="435367" indent="0">
              <a:buNone/>
              <a:defRPr/>
            </a:lvl2pPr>
            <a:lvl3pPr marL="610533" indent="0">
              <a:buNone/>
              <a:defRPr/>
            </a:lvl3pPr>
            <a:lvl4pPr marL="738081" indent="0">
              <a:buNone/>
              <a:defRPr/>
            </a:lvl4pPr>
            <a:lvl5pPr marL="858828" indent="0">
              <a:buNone/>
              <a:defRPr/>
            </a:lvl5pPr>
          </a:lstStyle>
          <a:p>
            <a:pPr lvl="0"/>
            <a:r>
              <a:rPr lang="en-GB" dirty="0"/>
              <a:t>Subhead goes here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67"/>
          <p:cNvGrpSpPr/>
          <p:nvPr/>
        </p:nvGrpSpPr>
        <p:grpSpPr>
          <a:xfrm>
            <a:off x="456262" y="492602"/>
            <a:ext cx="1380382" cy="735728"/>
            <a:chOff x="609606" y="528528"/>
            <a:chExt cx="1444732" cy="763787"/>
          </a:xfrm>
          <a:solidFill>
            <a:srgbClr val="7F7F7F"/>
          </a:solidFill>
        </p:grpSpPr>
        <p:sp>
          <p:nvSpPr>
            <p:cNvPr id="74" name="Rectangle 73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502" y="528528"/>
              <a:ext cx="62080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8829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Multi_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414587" y="484905"/>
            <a:ext cx="13855962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6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8397" y="1920244"/>
            <a:ext cx="13855962" cy="5430520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408100" marR="0" indent="-408100" algn="l" defTabSz="652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9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marL="0" marR="0" lvl="0" indent="0" algn="l" defTabSz="652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/>
              <a:t>This slide will allow you to add one of the following:</a:t>
            </a:r>
            <a:br>
              <a:rPr lang="en-GB" dirty="0"/>
            </a:br>
            <a:r>
              <a:rPr lang="en-GB" dirty="0"/>
              <a:t>Table, Charts, Smart Art, Pictures, Clip Art and Media</a:t>
            </a:r>
            <a:br>
              <a:rPr lang="en-GB" dirty="0"/>
            </a:br>
            <a:r>
              <a:rPr lang="en-GB" dirty="0"/>
              <a:t>Click icon to add content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618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"/>
            <a:ext cx="14630400" cy="729691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4630401" cy="8229600"/>
          </a:xfrm>
          <a:prstGeom prst="rect">
            <a:avLst/>
          </a:prstGeom>
        </p:spPr>
      </p:pic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182880"/>
            <a:ext cx="5608320" cy="640080"/>
          </a:xfrm>
        </p:spPr>
        <p:txBody>
          <a:bodyPr>
            <a:normAutofit/>
          </a:bodyPr>
          <a:lstStyle>
            <a:lvl1pPr marL="0" indent="0">
              <a:buNone/>
              <a:defRPr sz="4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This is the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" y="822960"/>
            <a:ext cx="5608320" cy="640080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This is the subhead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8462359" y="24064"/>
            <a:ext cx="5802283" cy="433136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56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DD.MM.YY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10485120" y="731520"/>
            <a:ext cx="3779520" cy="365760"/>
          </a:xfrm>
        </p:spPr>
        <p:txBody>
          <a:bodyPr>
            <a:normAutofit/>
          </a:bodyPr>
          <a:lstStyle>
            <a:lvl1pPr marL="0" indent="0" algn="r">
              <a:buNone/>
              <a:defRPr sz="256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10728960" y="1097280"/>
            <a:ext cx="3535680" cy="640080"/>
          </a:xfrm>
        </p:spPr>
        <p:txBody>
          <a:bodyPr/>
          <a:lstStyle>
            <a:lvl1pPr marL="0" indent="0" algn="r">
              <a:buNone/>
              <a:defRPr sz="192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Speaker’s position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0176" y="6675120"/>
            <a:ext cx="4596384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858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91442"/>
            <a:ext cx="14630400" cy="8197472"/>
            <a:chOff x="0" y="76200"/>
            <a:chExt cx="9144000" cy="6831227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6200"/>
              <a:ext cx="3047999" cy="171861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5257800"/>
              <a:ext cx="5257800" cy="164962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77614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5181600"/>
              <a:ext cx="2981325" cy="1186204"/>
            </a:xfrm>
            <a:prstGeom prst="rect">
              <a:avLst/>
            </a:prstGeom>
          </p:spPr>
        </p:pic>
      </p:grp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28800" y="2468880"/>
            <a:ext cx="5608320" cy="640080"/>
          </a:xfrm>
        </p:spPr>
        <p:txBody>
          <a:bodyPr>
            <a:normAutofit/>
          </a:bodyPr>
          <a:lstStyle>
            <a:lvl1pPr marL="0" indent="0" algn="r">
              <a:buNone/>
              <a:defRPr sz="4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This is the Title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950720" y="3108960"/>
            <a:ext cx="5486400" cy="640080"/>
          </a:xfrm>
        </p:spPr>
        <p:txBody>
          <a:bodyPr>
            <a:normAutofit/>
          </a:bodyPr>
          <a:lstStyle>
            <a:lvl1pPr marL="0" indent="0" algn="r"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This is the subhead</a:t>
            </a:r>
          </a:p>
        </p:txBody>
      </p:sp>
    </p:spTree>
    <p:extLst>
      <p:ext uri="{BB962C8B-B14F-4D97-AF65-F5344CB8AC3E}">
        <p14:creationId xmlns:p14="http://schemas.microsoft.com/office/powerpoint/2010/main" val="49726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91442"/>
            <a:ext cx="14630400" cy="8197472"/>
            <a:chOff x="0" y="76200"/>
            <a:chExt cx="9144000" cy="6831227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6200"/>
              <a:ext cx="3047999" cy="171861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5257800"/>
              <a:ext cx="5257800" cy="164962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77614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5181600"/>
              <a:ext cx="2981325" cy="1186204"/>
            </a:xfrm>
            <a:prstGeom prst="rect">
              <a:avLst/>
            </a:prstGeom>
          </p:spPr>
        </p:pic>
      </p:grp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242560" y="3931920"/>
            <a:ext cx="5608320" cy="640080"/>
          </a:xfrm>
        </p:spPr>
        <p:txBody>
          <a:bodyPr>
            <a:normAutofit/>
          </a:bodyPr>
          <a:lstStyle>
            <a:lvl1pPr marL="0" indent="0" algn="r">
              <a:buNone/>
              <a:defRPr sz="4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This is the Title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364483" y="4572000"/>
            <a:ext cx="5486401" cy="640080"/>
          </a:xfrm>
        </p:spPr>
        <p:txBody>
          <a:bodyPr>
            <a:normAutofit/>
          </a:bodyPr>
          <a:lstStyle>
            <a:lvl1pPr marL="0" indent="0" algn="r"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This is the subhead</a:t>
            </a:r>
          </a:p>
        </p:txBody>
      </p:sp>
    </p:spTree>
    <p:extLst>
      <p:ext uri="{BB962C8B-B14F-4D97-AF65-F5344CB8AC3E}">
        <p14:creationId xmlns:p14="http://schemas.microsoft.com/office/powerpoint/2010/main" val="99573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7193280" y="2880360"/>
            <a:ext cx="5608320" cy="640080"/>
          </a:xfrm>
        </p:spPr>
        <p:txBody>
          <a:bodyPr>
            <a:normAutofit/>
          </a:bodyPr>
          <a:lstStyle>
            <a:lvl1pPr marL="0" indent="0">
              <a:buNone/>
              <a:defRPr sz="4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This is the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93280" y="3520440"/>
            <a:ext cx="5730240" cy="640080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This is the subhead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2"/>
            <a:ext cx="15727680" cy="8194916"/>
            <a:chOff x="0" y="0"/>
            <a:chExt cx="9829800" cy="6829097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7711" y="0"/>
              <a:ext cx="2316289" cy="199932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024830"/>
              <a:ext cx="7558416" cy="180426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0" y="477613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9800" y="5186516"/>
              <a:ext cx="2981325" cy="11862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744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0"/>
            <a:ext cx="14630400" cy="8229600"/>
            <a:chOff x="0" y="0"/>
            <a:chExt cx="9144000" cy="6858000"/>
          </a:xfrm>
        </p:grpSpPr>
        <p:grpSp>
          <p:nvGrpSpPr>
            <p:cNvPr id="4" name="Group 3"/>
            <p:cNvGrpSpPr/>
            <p:nvPr userDrawn="1"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pic>
            <p:nvPicPr>
              <p:cNvPr id="2" name="Picture 1"/>
              <p:cNvPicPr>
                <a:picLocks noChangeAspect="1"/>
              </p:cNvPicPr>
              <p:nvPr userDrawn="1"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692"/>
              <a:stretch/>
            </p:blipFill>
            <p:spPr>
              <a:xfrm>
                <a:off x="0" y="0"/>
                <a:ext cx="9144000" cy="1600200"/>
              </a:xfrm>
              <a:prstGeom prst="rect">
                <a:avLst/>
              </a:prstGeom>
            </p:spPr>
          </p:pic>
          <p:pic>
            <p:nvPicPr>
              <p:cNvPr id="3" name="Picture 2"/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83" y="5955867"/>
                <a:ext cx="1139858" cy="902133"/>
              </a:xfrm>
              <a:prstGeom prst="rect">
                <a:avLst/>
              </a:prstGeom>
            </p:spPr>
          </p:pic>
        </p:grpSp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84107" y="5791200"/>
              <a:ext cx="3459893" cy="1019433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731520" y="329565"/>
            <a:ext cx="13167360" cy="1133476"/>
          </a:xfrm>
        </p:spPr>
        <p:txBody>
          <a:bodyPr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2468266"/>
            <a:ext cx="11948160" cy="3293069"/>
          </a:xfrm>
        </p:spPr>
        <p:txBody>
          <a:bodyPr/>
          <a:lstStyle>
            <a:lvl1pPr marL="548627" indent="-548627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1188690" indent="-457188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2560256" indent="-36575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3291757" indent="-36575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Bullet goes here</a:t>
            </a:r>
          </a:p>
          <a:p>
            <a:pPr lvl="1"/>
            <a:r>
              <a:rPr lang="en-US"/>
              <a:t>Bullet goes here</a:t>
            </a:r>
          </a:p>
          <a:p>
            <a:pPr lvl="2"/>
            <a:r>
              <a:rPr lang="en-US"/>
              <a:t>Bullet goes here</a:t>
            </a:r>
          </a:p>
          <a:p>
            <a:pPr lvl="3"/>
            <a:r>
              <a:rPr lang="en-US"/>
              <a:t>Bullet goes here</a:t>
            </a:r>
          </a:p>
          <a:p>
            <a:pPr lvl="4"/>
            <a:r>
              <a:rPr lang="en-US"/>
              <a:t>Bullet goes here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731520" y="7406641"/>
            <a:ext cx="609600" cy="36576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28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816" y="0"/>
            <a:ext cx="15395424" cy="8229600"/>
            <a:chOff x="10510" y="0"/>
            <a:chExt cx="9622140" cy="6858000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8999" y="5905619"/>
              <a:ext cx="2393651" cy="952381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10" y="5955867"/>
              <a:ext cx="1042330" cy="902133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10" y="0"/>
              <a:ext cx="9143245" cy="707078"/>
            </a:xfrm>
            <a:prstGeom prst="rect">
              <a:avLst/>
            </a:prstGeom>
          </p:spPr>
        </p:pic>
      </p:grp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731520" y="731520"/>
            <a:ext cx="13167360" cy="1133476"/>
          </a:xfrm>
        </p:spPr>
        <p:txBody>
          <a:bodyPr>
            <a:normAutofit/>
          </a:bodyPr>
          <a:lstStyle>
            <a:lvl1pPr algn="l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2468266"/>
            <a:ext cx="11948160" cy="3293069"/>
          </a:xfrm>
        </p:spPr>
        <p:txBody>
          <a:bodyPr/>
          <a:lstStyle>
            <a:lvl1pPr marL="548627" indent="-548627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1188690" indent="-457188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2560256" indent="-36575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3291757" indent="-36575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Bullet goes here</a:t>
            </a:r>
          </a:p>
          <a:p>
            <a:pPr lvl="1"/>
            <a:r>
              <a:rPr lang="en-US"/>
              <a:t>Bullet goes here</a:t>
            </a:r>
          </a:p>
          <a:p>
            <a:pPr lvl="2"/>
            <a:r>
              <a:rPr lang="en-US"/>
              <a:t>Bullet goes here</a:t>
            </a:r>
          </a:p>
          <a:p>
            <a:pPr lvl="3"/>
            <a:r>
              <a:rPr lang="en-US"/>
              <a:t>Bullet goes here</a:t>
            </a:r>
          </a:p>
          <a:p>
            <a:pPr lvl="4"/>
            <a:r>
              <a:rPr lang="en-US"/>
              <a:t>Bullet goes here</a:t>
            </a:r>
          </a:p>
        </p:txBody>
      </p:sp>
      <p:sp>
        <p:nvSpPr>
          <p:cNvPr id="10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731520" y="7406641"/>
            <a:ext cx="609600" cy="36576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7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2611" y="3"/>
            <a:ext cx="15424853" cy="8264284"/>
            <a:chOff x="-7882" y="0"/>
            <a:chExt cx="9640533" cy="6886903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000" y="5829419"/>
              <a:ext cx="2393651" cy="952381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21" y="5984770"/>
              <a:ext cx="1139858" cy="90213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882" y="0"/>
              <a:ext cx="9143245" cy="572977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731520" y="731520"/>
            <a:ext cx="13167360" cy="1133476"/>
          </a:xfrm>
        </p:spPr>
        <p:txBody>
          <a:bodyPr>
            <a:normAutofit/>
          </a:bodyPr>
          <a:lstStyle>
            <a:lvl1pPr algn="l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2468266"/>
            <a:ext cx="11948160" cy="3293069"/>
          </a:xfrm>
        </p:spPr>
        <p:txBody>
          <a:bodyPr/>
          <a:lstStyle>
            <a:lvl1pPr marL="548627" indent="-548627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1188690" indent="-457188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2560256" indent="-36575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3291757" indent="-36575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Bullet goes here</a:t>
            </a:r>
          </a:p>
          <a:p>
            <a:pPr lvl="1"/>
            <a:r>
              <a:rPr lang="en-US"/>
              <a:t>Bullet goes here</a:t>
            </a:r>
          </a:p>
          <a:p>
            <a:pPr lvl="2"/>
            <a:r>
              <a:rPr lang="en-US"/>
              <a:t>Bullet goes here</a:t>
            </a:r>
          </a:p>
          <a:p>
            <a:pPr lvl="3"/>
            <a:r>
              <a:rPr lang="en-US"/>
              <a:t>Bullet goes here</a:t>
            </a:r>
          </a:p>
          <a:p>
            <a:pPr lvl="4"/>
            <a:r>
              <a:rPr lang="en-US"/>
              <a:t>Bullet goes here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731520" y="7425692"/>
            <a:ext cx="731520" cy="34671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2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1341120" y="1188106"/>
            <a:ext cx="13167360" cy="1133476"/>
          </a:xfrm>
        </p:spPr>
        <p:txBody>
          <a:bodyPr>
            <a:normAutofit/>
          </a:bodyPr>
          <a:lstStyle>
            <a:lvl1pPr algn="l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341120" y="2924851"/>
            <a:ext cx="11948160" cy="3293069"/>
          </a:xfrm>
        </p:spPr>
        <p:txBody>
          <a:bodyPr/>
          <a:lstStyle>
            <a:lvl1pPr marL="548627" indent="-548627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1188690" indent="-457188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2560256" indent="-36575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3291757" indent="-36575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Bullet goes here</a:t>
            </a:r>
          </a:p>
          <a:p>
            <a:pPr lvl="1"/>
            <a:r>
              <a:rPr lang="en-US"/>
              <a:t>Bullet goes here</a:t>
            </a:r>
          </a:p>
          <a:p>
            <a:pPr lvl="2"/>
            <a:r>
              <a:rPr lang="en-US"/>
              <a:t>Bullet goes here</a:t>
            </a:r>
          </a:p>
          <a:p>
            <a:pPr lvl="3"/>
            <a:r>
              <a:rPr lang="en-US"/>
              <a:t>Bullet goes here</a:t>
            </a:r>
          </a:p>
          <a:p>
            <a:pPr lvl="4"/>
            <a:r>
              <a:rPr lang="en-US"/>
              <a:t>Bullet goes here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" y="679"/>
            <a:ext cx="15412242" cy="8228922"/>
            <a:chOff x="0" y="566"/>
            <a:chExt cx="9632651" cy="6857434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0" y="566"/>
              <a:ext cx="9632651" cy="6857434"/>
              <a:chOff x="0" y="566"/>
              <a:chExt cx="9632651" cy="6857434"/>
            </a:xfrm>
          </p:grpSpPr>
          <p:pic>
            <p:nvPicPr>
              <p:cNvPr id="4" name="Picture 3"/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39000" y="381000"/>
                <a:ext cx="2393651" cy="952381"/>
              </a:xfrm>
              <a:prstGeom prst="rect">
                <a:avLst/>
              </a:prstGeom>
            </p:spPr>
          </p:pic>
          <p:pic>
            <p:nvPicPr>
              <p:cNvPr id="2" name="Picture 1"/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566"/>
                <a:ext cx="926515" cy="6857434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84107" y="5838567"/>
              <a:ext cx="3459893" cy="10194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214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Sub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33632" y="7058891"/>
            <a:ext cx="14629192" cy="1170712"/>
            <a:chOff x="-21021" y="5882407"/>
            <a:chExt cx="9143245" cy="975593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1021" y="5961962"/>
              <a:ext cx="9143245" cy="89603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200" y="5882407"/>
              <a:ext cx="1685925" cy="670793"/>
            </a:xfrm>
            <a:prstGeom prst="rect">
              <a:avLst/>
            </a:prstGeom>
          </p:spPr>
        </p:pic>
      </p:grp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11826240" y="7498081"/>
            <a:ext cx="731520" cy="438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6"/>
          <p:cNvSpPr>
            <a:spLocks noGrp="1"/>
          </p:cNvSpPr>
          <p:nvPr>
            <p:ph type="title" hasCustomPrompt="1"/>
          </p:nvPr>
        </p:nvSpPr>
        <p:spPr>
          <a:xfrm>
            <a:off x="365760" y="-172188"/>
            <a:ext cx="13167360" cy="1133476"/>
          </a:xfrm>
        </p:spPr>
        <p:txBody>
          <a:bodyPr lIns="0" tIns="0" rIns="0" bIns="0" anchor="b">
            <a:noAutofit/>
          </a:bodyPr>
          <a:lstStyle>
            <a:lvl1pPr algn="l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365760" y="918426"/>
            <a:ext cx="13898880" cy="426720"/>
          </a:xfrm>
        </p:spPr>
        <p:txBody>
          <a:bodyPr lIns="0" tIns="0" rIns="0" bIns="0">
            <a:noAutofit/>
          </a:bodyPr>
          <a:lstStyle>
            <a:lvl1pPr marL="0" indent="0" algn="l" defTabSz="1463004" rtl="0" eaLnBrk="1" latinLnBrk="0" hangingPunct="1">
              <a:spcBef>
                <a:spcPct val="0"/>
              </a:spcBef>
              <a:buNone/>
              <a:defRPr lang="en-US" sz="176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02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694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44">
          <p15:clr>
            <a:srgbClr val="FBAE40"/>
          </p15:clr>
        </p15:guide>
        <p15:guide id="4" pos="5616">
          <p15:clr>
            <a:srgbClr val="FBAE40"/>
          </p15:clr>
        </p15:guide>
        <p15:guide id="5" orient="horz" pos="324">
          <p15:clr>
            <a:srgbClr val="FBAE4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33632" y="7058891"/>
            <a:ext cx="14629192" cy="1170712"/>
            <a:chOff x="-21021" y="5882407"/>
            <a:chExt cx="9143245" cy="975593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1021" y="5961962"/>
              <a:ext cx="9143245" cy="89603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200" y="5882407"/>
              <a:ext cx="1685925" cy="670793"/>
            </a:xfrm>
            <a:prstGeom prst="rect">
              <a:avLst/>
            </a:prstGeom>
          </p:spPr>
        </p:pic>
      </p:grp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11826240" y="7498081"/>
            <a:ext cx="731520" cy="438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6"/>
          <p:cNvSpPr>
            <a:spLocks noGrp="1"/>
          </p:cNvSpPr>
          <p:nvPr>
            <p:ph type="title" hasCustomPrompt="1"/>
          </p:nvPr>
        </p:nvSpPr>
        <p:spPr>
          <a:xfrm>
            <a:off x="365760" y="-176403"/>
            <a:ext cx="13167360" cy="1133476"/>
          </a:xfrm>
        </p:spPr>
        <p:txBody>
          <a:bodyPr lIns="0" tIns="0" rIns="0" bIns="0" anchor="b">
            <a:noAutofit/>
          </a:bodyPr>
          <a:lstStyle>
            <a:lvl1pPr algn="l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60424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44">
          <p15:clr>
            <a:srgbClr val="FBAE40"/>
          </p15:clr>
        </p15:guide>
        <p15:guide id="4" pos="5616">
          <p15:clr>
            <a:srgbClr val="FBAE40"/>
          </p15:clr>
        </p15:guide>
        <p15:guide id="5" orient="horz" pos="32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92733" y="1999943"/>
            <a:ext cx="13732402" cy="5225654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401300" indent="-319679">
              <a:lnSpc>
                <a:spcPct val="95000"/>
              </a:lnSpc>
              <a:spcBef>
                <a:spcPts val="1584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9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725512" indent="-308343">
              <a:lnSpc>
                <a:spcPct val="95000"/>
              </a:lnSpc>
              <a:spcBef>
                <a:spcPts val="643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6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1067866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3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1301390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546250" indent="-240326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70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415587" y="484905"/>
            <a:ext cx="13855962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6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Bullet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32780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731520" y="731520"/>
            <a:ext cx="13167360" cy="1133476"/>
          </a:xfrm>
        </p:spPr>
        <p:txBody>
          <a:bodyPr>
            <a:normAutofit/>
          </a:bodyPr>
          <a:lstStyle>
            <a:lvl1pPr algn="l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2468266"/>
            <a:ext cx="11948160" cy="3293069"/>
          </a:xfrm>
        </p:spPr>
        <p:txBody>
          <a:bodyPr/>
          <a:lstStyle>
            <a:lvl1pPr marL="548627" indent="-548627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1188690" indent="-457188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2560256" indent="-36575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3291757" indent="-36575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Bullet goes here</a:t>
            </a:r>
          </a:p>
          <a:p>
            <a:pPr lvl="1"/>
            <a:r>
              <a:rPr lang="en-US"/>
              <a:t>Bullet goes here</a:t>
            </a:r>
          </a:p>
          <a:p>
            <a:pPr lvl="2"/>
            <a:r>
              <a:rPr lang="en-US"/>
              <a:t>Bullet goes here</a:t>
            </a:r>
          </a:p>
          <a:p>
            <a:pPr lvl="3"/>
            <a:r>
              <a:rPr lang="en-US"/>
              <a:t>Bullet goes here</a:t>
            </a:r>
          </a:p>
          <a:p>
            <a:pPr lvl="4"/>
            <a:r>
              <a:rPr lang="en-US"/>
              <a:t>Bullet goes here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121920" y="7589521"/>
            <a:ext cx="3413760" cy="43815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2400" y="7223762"/>
            <a:ext cx="3901440" cy="116422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61"/>
          <a:stretch/>
        </p:blipFill>
        <p:spPr>
          <a:xfrm flipV="1">
            <a:off x="0" y="6547657"/>
            <a:ext cx="14630400" cy="168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12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7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731520" y="731520"/>
            <a:ext cx="13167360" cy="1133476"/>
          </a:xfrm>
        </p:spPr>
        <p:txBody>
          <a:bodyPr>
            <a:normAutofit/>
          </a:bodyPr>
          <a:lstStyle>
            <a:lvl1pPr algn="l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2468266"/>
            <a:ext cx="11948160" cy="3293069"/>
          </a:xfrm>
        </p:spPr>
        <p:txBody>
          <a:bodyPr/>
          <a:lstStyle>
            <a:lvl1pPr marL="548627" indent="-548627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1188690" indent="-457188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2560256" indent="-36575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3291757" indent="-36575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Bullet goes here</a:t>
            </a:r>
          </a:p>
          <a:p>
            <a:pPr lvl="1"/>
            <a:r>
              <a:rPr lang="en-US"/>
              <a:t>Bullet goes here</a:t>
            </a:r>
          </a:p>
          <a:p>
            <a:pPr lvl="2"/>
            <a:r>
              <a:rPr lang="en-US"/>
              <a:t>Bullet goes here</a:t>
            </a:r>
          </a:p>
          <a:p>
            <a:pPr lvl="3"/>
            <a:r>
              <a:rPr lang="en-US"/>
              <a:t>Bullet goes here</a:t>
            </a:r>
          </a:p>
          <a:p>
            <a:pPr lvl="4"/>
            <a:r>
              <a:rPr lang="en-US"/>
              <a:t>Bullet goes here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243840" y="7589521"/>
            <a:ext cx="3413760" cy="43815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2400" y="7223762"/>
            <a:ext cx="3901440" cy="1164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01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731520" y="731520"/>
            <a:ext cx="13167360" cy="1133476"/>
          </a:xfrm>
        </p:spPr>
        <p:txBody>
          <a:bodyPr>
            <a:normAutofit/>
          </a:bodyPr>
          <a:lstStyle>
            <a:lvl1pPr algn="l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31520" y="2468266"/>
            <a:ext cx="11948160" cy="3293069"/>
          </a:xfrm>
        </p:spPr>
        <p:txBody>
          <a:bodyPr/>
          <a:lstStyle>
            <a:lvl1pPr marL="548627" indent="-548627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1188690" indent="-457188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2560256" indent="-36575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3291757" indent="-36575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Bullet goes here</a:t>
            </a:r>
          </a:p>
          <a:p>
            <a:pPr lvl="1"/>
            <a:r>
              <a:rPr lang="en-US"/>
              <a:t>Bullet goes here</a:t>
            </a:r>
          </a:p>
          <a:p>
            <a:pPr lvl="2"/>
            <a:r>
              <a:rPr lang="en-US"/>
              <a:t>Bullet goes here</a:t>
            </a:r>
          </a:p>
          <a:p>
            <a:pPr lvl="3"/>
            <a:r>
              <a:rPr lang="en-US"/>
              <a:t>Bullet goes here</a:t>
            </a:r>
          </a:p>
          <a:p>
            <a:pPr lvl="4"/>
            <a:r>
              <a:rPr lang="en-US"/>
              <a:t>Bullet goes here</a:t>
            </a:r>
          </a:p>
        </p:txBody>
      </p:sp>
    </p:spTree>
    <p:extLst>
      <p:ext uri="{BB962C8B-B14F-4D97-AF65-F5344CB8AC3E}">
        <p14:creationId xmlns:p14="http://schemas.microsoft.com/office/powerpoint/2010/main" val="85400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389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848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/>
          <p:nvPr/>
        </p:nvCxnSpPr>
        <p:spPr>
          <a:xfrm>
            <a:off x="734061" y="1394461"/>
            <a:ext cx="13896340" cy="0"/>
          </a:xfrm>
          <a:prstGeom prst="line">
            <a:avLst/>
          </a:prstGeom>
          <a:ln w="127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7"/>
          <p:cNvSpPr txBox="1"/>
          <p:nvPr/>
        </p:nvSpPr>
        <p:spPr>
          <a:xfrm>
            <a:off x="13032743" y="7875271"/>
            <a:ext cx="855979" cy="293370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F158461-86EF-44D3-B667-C3181C43EC60}" type="slidenum">
              <a:rPr lang="en-CA" sz="108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CA" sz="1080">
              <a:solidFill>
                <a:srgbClr val="7F7F7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/>
        <p:txBody>
          <a:bodyPr/>
          <a:lstStyle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634404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vider Slide ">
    <p:bg>
      <p:bgPr>
        <a:solidFill>
          <a:srgbClr val="D980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731522" y="4692075"/>
            <a:ext cx="13164821" cy="3146668"/>
          </a:xfrm>
        </p:spPr>
        <p:txBody>
          <a:bodyPr anchor="b">
            <a:noAutofit/>
          </a:bodyPr>
          <a:lstStyle>
            <a:lvl1pPr marL="0" indent="0" algn="l">
              <a:lnSpc>
                <a:spcPts val="4680"/>
              </a:lnSpc>
              <a:spcBef>
                <a:spcPts val="0"/>
              </a:spcBef>
              <a:spcAft>
                <a:spcPts val="0"/>
              </a:spcAft>
              <a:buNone/>
              <a:defRPr sz="4800" b="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2280">
                <a:solidFill>
                  <a:schemeClr val="bg1"/>
                </a:solidFill>
              </a:defRPr>
            </a:lvl2pPr>
            <a:lvl3pPr marL="561586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22119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0CBDC3A-D49F-4631-A8C7-55D59B33E5FA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666666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58386" y="1389272"/>
            <a:ext cx="13513633" cy="64021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cxnSp>
        <p:nvCxnSpPr>
          <p:cNvPr id="7" name="Straight Connector 6"/>
          <p:cNvCxnSpPr/>
          <p:nvPr/>
        </p:nvCxnSpPr>
        <p:spPr>
          <a:xfrm>
            <a:off x="558386" y="1391082"/>
            <a:ext cx="14072017" cy="0"/>
          </a:xfrm>
          <a:prstGeom prst="line">
            <a:avLst/>
          </a:prstGeom>
          <a:ln w="12700">
            <a:solidFill>
              <a:srgbClr val="3A00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30297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6"/>
          <p:cNvCxnSpPr/>
          <p:nvPr/>
        </p:nvCxnSpPr>
        <p:spPr>
          <a:xfrm>
            <a:off x="734061" y="1394461"/>
            <a:ext cx="13896340" cy="0"/>
          </a:xfrm>
          <a:prstGeom prst="line">
            <a:avLst/>
          </a:prstGeom>
          <a:ln w="127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13032743" y="7875271"/>
            <a:ext cx="855979" cy="293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8650B4D6-501B-431A-B0C3-A02A9F47E502}" type="slidenum">
              <a:rPr lang="en-CA" sz="1080" smtClean="0">
                <a:solidFill>
                  <a:srgbClr val="7F7F7F"/>
                </a:solidFill>
                <a:cs typeface="Arial" charset="0"/>
              </a:rPr>
              <a:pPr algn="r" eaLnBrk="1" hangingPunct="1"/>
              <a:t>‹#›</a:t>
            </a:fld>
            <a:endParaRPr lang="en-CA" sz="108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/>
        <p:txBody>
          <a:bodyPr/>
          <a:lstStyle>
            <a:lvl2pPr>
              <a:defRPr/>
            </a:lvl2pPr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811977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Para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/>
        </p:nvCxnSpPr>
        <p:spPr>
          <a:xfrm>
            <a:off x="734061" y="1394461"/>
            <a:ext cx="13896340" cy="0"/>
          </a:xfrm>
          <a:prstGeom prst="line">
            <a:avLst/>
          </a:prstGeom>
          <a:ln w="1270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8"/>
          <p:cNvSpPr txBox="1"/>
          <p:nvPr/>
        </p:nvSpPr>
        <p:spPr>
          <a:xfrm>
            <a:off x="13032743" y="7875271"/>
            <a:ext cx="855979" cy="293370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997F6D6-6E12-4CED-A6DB-7E7195DFD601}" type="slidenum">
              <a:rPr lang="en-CA" sz="1080">
                <a:solidFill>
                  <a:srgbClr val="7F7F7F"/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CA" sz="1080">
              <a:solidFill>
                <a:srgbClr val="7F7F7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/>
        <p:txBody>
          <a:bodyPr/>
          <a:lstStyle>
            <a:lvl1pPr marL="0" indent="0">
              <a:spcBef>
                <a:spcPts val="1440"/>
              </a:spcBef>
              <a:spcAft>
                <a:spcPts val="0"/>
              </a:spcAft>
              <a:buNone/>
              <a:defRPr sz="2880" b="1">
                <a:solidFill>
                  <a:srgbClr val="FF9900"/>
                </a:solidFill>
              </a:defRPr>
            </a:lvl1pPr>
            <a:lvl2pPr marL="278123" indent="-278123">
              <a:spcBef>
                <a:spcPts val="749"/>
              </a:spcBef>
              <a:buFont typeface="Arial" pitchFamily="34" charset="0"/>
              <a:buChar char="•"/>
              <a:defRPr/>
            </a:lvl2pPr>
            <a:lvl3pPr marL="548627" indent="-278123">
              <a:buFont typeface="Arial" pitchFamily="34" charset="0"/>
              <a:buChar char="–"/>
              <a:defRPr/>
            </a:lvl3pPr>
            <a:lvl4pPr marL="826748" indent="-270504">
              <a:buFont typeface="Arial" pitchFamily="34" charset="0"/>
              <a:buChar char="•"/>
              <a:defRPr/>
            </a:lvl4pPr>
            <a:lvl5pPr marL="1097252" indent="-270504">
              <a:buFont typeface="Arial" pitchFamily="34" charset="0"/>
              <a:buChar char="–"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4895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415587" y="484905"/>
            <a:ext cx="13855962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6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92733" y="1999943"/>
            <a:ext cx="6671411" cy="5225654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326481" indent="-244861">
              <a:lnSpc>
                <a:spcPct val="95000"/>
              </a:lnSpc>
              <a:spcBef>
                <a:spcPts val="1584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9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652962" indent="-308343">
              <a:lnSpc>
                <a:spcPct val="95000"/>
              </a:lnSpc>
              <a:spcBef>
                <a:spcPts val="643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6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897823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3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1142684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387544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70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425594" y="1999943"/>
            <a:ext cx="6671411" cy="5225654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326481" indent="-244861">
              <a:lnSpc>
                <a:spcPct val="95000"/>
              </a:lnSpc>
              <a:spcBef>
                <a:spcPts val="1584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9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652962" indent="-308343">
              <a:lnSpc>
                <a:spcPct val="95000"/>
              </a:lnSpc>
              <a:spcBef>
                <a:spcPts val="643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6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897823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3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1142684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387544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70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63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58386" y="133204"/>
            <a:ext cx="13513633" cy="1203575"/>
          </a:xfrm>
          <a:prstGeom prst="rect">
            <a:avLst/>
          </a:prstGeom>
        </p:spPr>
        <p:txBody>
          <a:bodyPr/>
          <a:lstStyle>
            <a:lvl1pPr>
              <a:defRPr sz="3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58386" y="1524002"/>
            <a:ext cx="13513633" cy="62674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C9639"/>
                </a:solidFill>
              </a:defRPr>
            </a:lvl1pPr>
            <a:lvl2pPr>
              <a:defRPr>
                <a:solidFill>
                  <a:srgbClr val="3C9639"/>
                </a:solidFill>
              </a:defRPr>
            </a:lvl2pPr>
            <a:lvl3pPr>
              <a:defRPr>
                <a:solidFill>
                  <a:srgbClr val="3C9639"/>
                </a:solidFill>
              </a:defRPr>
            </a:lvl3pPr>
            <a:lvl4pPr>
              <a:defRPr>
                <a:solidFill>
                  <a:srgbClr val="3C9639"/>
                </a:solidFill>
              </a:defRPr>
            </a:lvl4pPr>
            <a:lvl5pPr>
              <a:defRPr>
                <a:solidFill>
                  <a:srgbClr val="3C963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cxnSp>
        <p:nvCxnSpPr>
          <p:cNvPr id="5" name="Straight Connector 4"/>
          <p:cNvCxnSpPr/>
          <p:nvPr/>
        </p:nvCxnSpPr>
        <p:spPr>
          <a:xfrm>
            <a:off x="571149" y="1427965"/>
            <a:ext cx="14061649" cy="0"/>
          </a:xfrm>
          <a:prstGeom prst="line">
            <a:avLst/>
          </a:prstGeom>
          <a:ln w="317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3259066" y="7844879"/>
            <a:ext cx="813354" cy="194266"/>
          </a:xfrm>
        </p:spPr>
        <p:txBody>
          <a:bodyPr/>
          <a:lstStyle/>
          <a:p>
            <a:pPr>
              <a:defRPr/>
            </a:pPr>
            <a:fld id="{90CBDC3A-D49F-4631-A8C7-55D59B33E5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2941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33632" y="7058891"/>
            <a:ext cx="14629192" cy="1170712"/>
            <a:chOff x="-21021" y="5882407"/>
            <a:chExt cx="9143245" cy="975593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1021" y="5961962"/>
              <a:ext cx="9143245" cy="89603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200" y="5882407"/>
              <a:ext cx="1685925" cy="670793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731520" y="731520"/>
            <a:ext cx="13167360" cy="1133476"/>
          </a:xfrm>
        </p:spPr>
        <p:txBody>
          <a:bodyPr>
            <a:normAutofit/>
          </a:bodyPr>
          <a:lstStyle>
            <a:lvl1pPr algn="l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11826240" y="7498081"/>
            <a:ext cx="731520" cy="438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94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-33631" y="7058892"/>
            <a:ext cx="14629192" cy="1170712"/>
            <a:chOff x="-21021" y="5882407"/>
            <a:chExt cx="9143245" cy="975593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1021" y="5961962"/>
              <a:ext cx="9143245" cy="89603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200" y="5882407"/>
              <a:ext cx="1685925" cy="670793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731520" y="731522"/>
            <a:ext cx="13167360" cy="1133476"/>
          </a:xfrm>
        </p:spPr>
        <p:txBody>
          <a:bodyPr>
            <a:normAutofit/>
          </a:bodyPr>
          <a:lstStyle>
            <a:lvl1pPr algn="l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11826240" y="7498081"/>
            <a:ext cx="731520" cy="438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07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15587" y="484905"/>
            <a:ext cx="13855962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6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92733" y="1999943"/>
            <a:ext cx="6671411" cy="5225654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333284" indent="-244861">
              <a:lnSpc>
                <a:spcPct val="95000"/>
              </a:lnSpc>
              <a:spcBef>
                <a:spcPts val="1584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643"/>
              </a:spcBef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16972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7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r>
              <a:rPr lang="en-US" dirty="0"/>
              <a:t>This is an example of a bullet slide that uses more content than the standard bullet slide will allow</a:t>
            </a:r>
          </a:p>
          <a:p>
            <a:pPr lvl="2"/>
            <a:r>
              <a:rPr lang="en-US" dirty="0"/>
              <a:t>This is where all the second level information is</a:t>
            </a:r>
            <a:br>
              <a:rPr lang="en-US" dirty="0"/>
            </a:br>
            <a:r>
              <a:rPr lang="en-US" dirty="0"/>
              <a:t>placed if you choose to have an outline</a:t>
            </a:r>
          </a:p>
          <a:p>
            <a:pPr lvl="2"/>
            <a:r>
              <a:rPr lang="en-US" dirty="0"/>
              <a:t>Here is another bullet point</a:t>
            </a:r>
          </a:p>
          <a:p>
            <a:r>
              <a:rPr lang="en-US" dirty="0"/>
              <a:t>First level bullets are 14 point and</a:t>
            </a:r>
            <a:br>
              <a:rPr lang="en-US" dirty="0"/>
            </a:br>
            <a:r>
              <a:rPr lang="en-US" dirty="0"/>
              <a:t>use an actual bullet point</a:t>
            </a:r>
          </a:p>
          <a:p>
            <a:pPr lvl="2"/>
            <a:r>
              <a:rPr lang="en-US" dirty="0"/>
              <a:t>Second level bullets are 12 points in size</a:t>
            </a:r>
          </a:p>
          <a:p>
            <a:pPr lvl="2"/>
            <a:r>
              <a:rPr lang="en-US" dirty="0"/>
              <a:t>It’s important to keep consistency </a:t>
            </a:r>
          </a:p>
          <a:p>
            <a:r>
              <a:rPr lang="en-US" dirty="0"/>
              <a:t>If you are using this type of slide in your presentation, you are probably creating</a:t>
            </a:r>
            <a:br>
              <a:rPr lang="en-US" dirty="0"/>
            </a:br>
            <a:r>
              <a:rPr lang="en-US" dirty="0"/>
              <a:t>a document that should be printed and</a:t>
            </a:r>
            <a:br>
              <a:rPr lang="en-US" dirty="0"/>
            </a:br>
            <a:r>
              <a:rPr lang="en-US" dirty="0"/>
              <a:t>passed out to your audience</a:t>
            </a:r>
          </a:p>
          <a:p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425594" y="1999943"/>
            <a:ext cx="6671411" cy="5225654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319679" indent="-244861">
              <a:lnSpc>
                <a:spcPct val="95000"/>
              </a:lnSpc>
              <a:spcBef>
                <a:spcPts val="1584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643"/>
              </a:spcBef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16972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7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r>
              <a:rPr lang="en-US" dirty="0"/>
              <a:t>This is an example of a bullet slide that uses more content than the standard bullet slide will allow</a:t>
            </a:r>
          </a:p>
          <a:p>
            <a:pPr lvl="2"/>
            <a:r>
              <a:rPr lang="en-US" dirty="0"/>
              <a:t>This is where all the second level information is</a:t>
            </a:r>
            <a:br>
              <a:rPr lang="en-US" dirty="0"/>
            </a:br>
            <a:r>
              <a:rPr lang="en-US" dirty="0"/>
              <a:t>placed if you choose to have an outline</a:t>
            </a:r>
          </a:p>
          <a:p>
            <a:pPr lvl="2"/>
            <a:r>
              <a:rPr lang="en-US" dirty="0"/>
              <a:t>Here is another bullet point</a:t>
            </a:r>
          </a:p>
          <a:p>
            <a:r>
              <a:rPr lang="en-US" dirty="0"/>
              <a:t>First level bullets are 14 point and</a:t>
            </a:r>
            <a:br>
              <a:rPr lang="en-US" dirty="0"/>
            </a:br>
            <a:r>
              <a:rPr lang="en-US" dirty="0"/>
              <a:t>use an actual bullet point</a:t>
            </a:r>
          </a:p>
          <a:p>
            <a:pPr lvl="2"/>
            <a:r>
              <a:rPr lang="en-US" dirty="0"/>
              <a:t>Second level bullets are 12 points in size</a:t>
            </a:r>
          </a:p>
          <a:p>
            <a:pPr lvl="2"/>
            <a:r>
              <a:rPr lang="en-US" dirty="0"/>
              <a:t>It’s important to keep consistency </a:t>
            </a:r>
          </a:p>
          <a:p>
            <a:r>
              <a:rPr lang="en-US" dirty="0"/>
              <a:t>If you are using this type of slide in your presentation, you are probably creating</a:t>
            </a:r>
            <a:br>
              <a:rPr lang="en-US" dirty="0"/>
            </a:br>
            <a:r>
              <a:rPr lang="en-US" dirty="0"/>
              <a:t>a document that should be printed and</a:t>
            </a:r>
            <a:br>
              <a:rPr lang="en-US" dirty="0"/>
            </a:br>
            <a:r>
              <a:rPr lang="en-US" dirty="0"/>
              <a:t>passed out to your audience</a:t>
            </a:r>
          </a:p>
        </p:txBody>
      </p:sp>
    </p:spTree>
    <p:extLst>
      <p:ext uri="{BB962C8B-B14F-4D97-AF65-F5344CB8AC3E}">
        <p14:creationId xmlns:p14="http://schemas.microsoft.com/office/powerpoint/2010/main" val="33657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8228965" y="1967686"/>
            <a:ext cx="5797139" cy="529017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2">
                  <a:lumMod val="92000"/>
                </a:schemeClr>
              </a:gs>
              <a:gs pos="47000">
                <a:schemeClr val="bg1"/>
              </a:gs>
              <a:gs pos="100000">
                <a:schemeClr val="bg2">
                  <a:lumMod val="92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593" tIns="65297" rIns="130593" bIns="65297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353958" y="2097225"/>
            <a:ext cx="5179162" cy="2928001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122442" indent="-122442" algn="l" defTabSz="979532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rgbClr val="272749"/>
                    </a:gs>
                    <a:gs pos="27000">
                      <a:srgbClr val="272749"/>
                    </a:gs>
                    <a:gs pos="100000">
                      <a:srgbClr val="B8E1D0"/>
                    </a:gs>
                    <a:gs pos="83000">
                      <a:srgbClr val="39BBB9"/>
                    </a:gs>
                  </a:gsLst>
                  <a:lin ang="3600000" scaled="0"/>
                </a:gradFill>
                <a:latin typeface="+mn-lt"/>
                <a:ea typeface="+mn-ea"/>
                <a:cs typeface="CiscoSans ExtraLight"/>
              </a:defRPr>
            </a:lvl1pPr>
            <a:lvl2pPr marL="122442" indent="-122442" algn="l" defTabSz="979532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22442" indent="-122442" algn="l" defTabSz="979532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22442" indent="-122442" algn="l" defTabSz="979532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22442" indent="-122442" algn="l" defTabSz="979532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“This is the sample pull quote.”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8479677" y="5683910"/>
            <a:ext cx="5321714" cy="405994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0" indent="0">
              <a:buClr>
                <a:schemeClr val="tx2"/>
              </a:buClr>
              <a:buFontTx/>
              <a:buNone/>
              <a:defRPr sz="170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dirty="0"/>
              <a:t>Source Name</a:t>
            </a:r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415585" y="483874"/>
            <a:ext cx="13855962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6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Pull Quote Style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92733" y="1999943"/>
            <a:ext cx="6671411" cy="5225654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333284" indent="-244861">
              <a:lnSpc>
                <a:spcPct val="95000"/>
              </a:lnSpc>
              <a:spcBef>
                <a:spcPts val="1584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3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650696" indent="-272069">
              <a:lnSpc>
                <a:spcPct val="95000"/>
              </a:lnSpc>
              <a:spcBef>
                <a:spcPts val="643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r>
              <a:rPr lang="en-US" dirty="0"/>
              <a:t>This is an example of a bullet</a:t>
            </a:r>
            <a:br>
              <a:rPr lang="en-US" dirty="0"/>
            </a:br>
            <a:r>
              <a:rPr lang="en-US" dirty="0"/>
              <a:t>slide with a pull quote</a:t>
            </a:r>
          </a:p>
          <a:p>
            <a:pPr lvl="1"/>
            <a:r>
              <a:rPr lang="en-US" dirty="0"/>
              <a:t>This is where all the second level </a:t>
            </a:r>
            <a:br>
              <a:rPr lang="en-US" dirty="0"/>
            </a:br>
            <a:r>
              <a:rPr lang="en-US" dirty="0"/>
              <a:t>information goes</a:t>
            </a:r>
          </a:p>
          <a:p>
            <a:pPr lvl="1"/>
            <a:r>
              <a:rPr lang="en-US" dirty="0"/>
              <a:t>This is another bullet point</a:t>
            </a:r>
          </a:p>
          <a:p>
            <a:r>
              <a:rPr lang="en-US" dirty="0"/>
              <a:t>First level bullets are 16 points</a:t>
            </a:r>
            <a:br>
              <a:rPr lang="en-US" dirty="0"/>
            </a:br>
            <a:r>
              <a:rPr lang="en-US" dirty="0"/>
              <a:t>and use a bullet point</a:t>
            </a:r>
          </a:p>
          <a:p>
            <a:pPr lvl="1"/>
            <a:r>
              <a:rPr lang="en-US" dirty="0"/>
              <a:t>Second level bullets are 14 points in size</a:t>
            </a:r>
          </a:p>
          <a:p>
            <a:pPr lvl="1"/>
            <a:r>
              <a:rPr lang="en-US" dirty="0"/>
              <a:t>It’s important to keep consistency </a:t>
            </a:r>
          </a:p>
        </p:txBody>
      </p:sp>
    </p:spTree>
    <p:extLst>
      <p:ext uri="{BB962C8B-B14F-4D97-AF65-F5344CB8AC3E}">
        <p14:creationId xmlns:p14="http://schemas.microsoft.com/office/powerpoint/2010/main" val="117999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415587" y="484905"/>
            <a:ext cx="13855962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6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Bullet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594797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ullet_Title only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415587" y="484905"/>
            <a:ext cx="13855962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6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Bullet Title Goes Here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43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860" y="484009"/>
            <a:ext cx="6408115" cy="1005840"/>
          </a:xfrm>
          <a:prstGeom prst="rect">
            <a:avLst/>
          </a:prstGeom>
        </p:spPr>
        <p:txBody>
          <a:bodyPr vert="horz" lIns="88157" tIns="48979" rIns="88157" bIns="48979" rtlCol="0" anchor="t" anchorCtr="0">
            <a:noAutofit/>
          </a:bodyPr>
          <a:lstStyle>
            <a:lvl1pPr algn="l" defTabSz="979532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i="0" kern="1200" spc="-107" baseline="0" dirty="0" smtClean="0">
                <a:solidFill>
                  <a:srgbClr val="00A2BF"/>
                </a:solidFill>
                <a:latin typeface="+mj-lt"/>
                <a:ea typeface="+mj-ea"/>
                <a:cs typeface="CiscoSans Thin"/>
              </a:defRPr>
            </a:lvl1pPr>
          </a:lstStyle>
          <a:p>
            <a:r>
              <a:rPr lang="en-US" dirty="0"/>
              <a:t>Two Column</a:t>
            </a:r>
            <a:br>
              <a:rPr lang="en-US" dirty="0"/>
            </a:br>
            <a:r>
              <a:rPr lang="en-US" dirty="0"/>
              <a:t>Title Left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02465" y="1920240"/>
            <a:ext cx="6408115" cy="5431536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0" indent="0"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sz="23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680231" indent="-244884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tabLst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</a:lstStyle>
          <a:p>
            <a:pPr lvl="0"/>
            <a:r>
              <a:rPr lang="en-US" dirty="0"/>
              <a:t>Body copy uses sentence capital letters only, size 16, left aligned</a:t>
            </a:r>
          </a:p>
          <a:p>
            <a:pPr lvl="1"/>
            <a:r>
              <a:rPr lang="en-US" dirty="0"/>
              <a:t>Sub-bullets are size 14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</a:t>
            </a:r>
            <a:br>
              <a:rPr lang="en-US" dirty="0"/>
            </a:br>
            <a:r>
              <a:rPr lang="en-US" dirty="0"/>
              <a:t>do not italicize; use yellow on the </a:t>
            </a:r>
            <a:br>
              <a:rPr lang="en-US" dirty="0"/>
            </a:br>
            <a:r>
              <a:rPr lang="en-US" dirty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7710223" y="1920240"/>
            <a:ext cx="6408115" cy="5431536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0" indent="0"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sz="23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680231" indent="-244884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</a:lstStyle>
          <a:p>
            <a:pPr lvl="0"/>
            <a:r>
              <a:rPr lang="en-US" dirty="0"/>
              <a:t>Body copy uses sentence capital letters only, size 16, left aligned</a:t>
            </a:r>
          </a:p>
          <a:p>
            <a:pPr lvl="1"/>
            <a:r>
              <a:rPr lang="en-US" dirty="0"/>
              <a:t>Sub-bullets are size 14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 </a:t>
            </a:r>
          </a:p>
          <a:p>
            <a:pPr lvl="0"/>
            <a:r>
              <a:rPr lang="en-US" dirty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7715889" y="484009"/>
            <a:ext cx="6408115" cy="1009498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0" marR="0" indent="0" algn="l" defTabSz="979532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3600" b="0" i="0" kern="1200" spc="-107" baseline="0" dirty="0">
                <a:solidFill>
                  <a:srgbClr val="00A2BF"/>
                </a:solidFill>
                <a:latin typeface="+mj-lt"/>
                <a:ea typeface="+mj-ea"/>
                <a:cs typeface="CiscoSans Thin"/>
              </a:defRPr>
            </a:lvl1pPr>
          </a:lstStyle>
          <a:p>
            <a:pPr marL="0" marR="0" lvl="0" indent="0" algn="l" defTabSz="979532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Two Column</a:t>
            </a:r>
            <a:br>
              <a:rPr lang="en-US" dirty="0"/>
            </a:br>
            <a:r>
              <a:rPr lang="en-US" dirty="0"/>
              <a:t>Title Right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7360921" y="975365"/>
            <a:ext cx="0" cy="6376415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167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351227" y="120703"/>
            <a:ext cx="4269531" cy="1382573"/>
          </a:xfrm>
          <a:prstGeom prst="rect">
            <a:avLst/>
          </a:prstGeom>
        </p:spPr>
        <p:txBody>
          <a:bodyPr lIns="130593" tIns="65297" rIns="130593" bIns="65297" anchor="b" anchorCtr="0">
            <a:noAutofit/>
          </a:bodyPr>
          <a:lstStyle>
            <a:lvl1pPr marL="0" marR="0" indent="0" algn="l" defTabSz="979532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-107" normalizeH="0" baseline="0" noProof="0" dirty="0" smtClean="0">
                <a:ln>
                  <a:noFill/>
                </a:ln>
                <a:solidFill>
                  <a:srgbClr val="00A2BF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marL="0" marR="0" lvl="0" indent="0" algn="l" defTabSz="979532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5213442" y="120703"/>
            <a:ext cx="4159774" cy="1382573"/>
          </a:xfrm>
          <a:prstGeom prst="rect">
            <a:avLst/>
          </a:prstGeom>
        </p:spPr>
        <p:txBody>
          <a:bodyPr lIns="130593" tIns="65297" rIns="130593" bIns="65297" anchor="b" anchorCtr="0">
            <a:noAutofit/>
          </a:bodyPr>
          <a:lstStyle>
            <a:lvl1pPr marL="0" marR="0" indent="0" algn="l" defTabSz="979532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-107" normalizeH="0" baseline="0" noProof="0" dirty="0" smtClean="0">
                <a:ln>
                  <a:noFill/>
                </a:ln>
                <a:solidFill>
                  <a:srgbClr val="00A2BF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marL="0" marR="0" lvl="0" indent="0" algn="l" defTabSz="979532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10035523" y="120703"/>
            <a:ext cx="4214653" cy="1382573"/>
          </a:xfrm>
          <a:prstGeom prst="rect">
            <a:avLst/>
          </a:prstGeom>
        </p:spPr>
        <p:txBody>
          <a:bodyPr lIns="130593" tIns="65297" rIns="130593" bIns="65297" anchor="b" anchorCtr="0">
            <a:noAutofit/>
          </a:bodyPr>
          <a:lstStyle>
            <a:lvl1pPr marL="0" marR="0" indent="0" algn="l" defTabSz="979532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-107" normalizeH="0" baseline="0" noProof="0" dirty="0" smtClean="0">
                <a:ln>
                  <a:noFill/>
                </a:ln>
                <a:solidFill>
                  <a:srgbClr val="00A2BF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marL="0" marR="0" lvl="0" indent="0" algn="l" defTabSz="979532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51227" y="1922521"/>
            <a:ext cx="4269531" cy="5337613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319679" indent="-244861">
              <a:lnSpc>
                <a:spcPct val="95000"/>
              </a:lnSpc>
              <a:spcBef>
                <a:spcPts val="1584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30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575875" indent="-272069">
              <a:lnSpc>
                <a:spcPct val="95000"/>
              </a:lnSpc>
              <a:spcBef>
                <a:spcPts val="643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813936" indent="-238060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70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1065598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310460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300">
                <a:solidFill>
                  <a:schemeClr val="tx2"/>
                </a:solidFill>
                <a:latin typeface="+mn-lt"/>
                <a:cs typeface="CiscoSans ExtraLight"/>
              </a:defRPr>
            </a:lvl5pPr>
            <a:lvl6pPr marL="989051" indent="0">
              <a:buNone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10035523" y="1894320"/>
            <a:ext cx="4214653" cy="5337613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244894" indent="-244894">
              <a:lnSpc>
                <a:spcPct val="95000"/>
              </a:lnSpc>
              <a:spcBef>
                <a:spcPts val="1584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30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514144" indent="-308486">
              <a:lnSpc>
                <a:spcPct val="95000"/>
              </a:lnSpc>
              <a:spcBef>
                <a:spcPts val="643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818470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70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1065598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310460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300">
                <a:solidFill>
                  <a:schemeClr val="tx2"/>
                </a:solidFill>
                <a:latin typeface="+mn-lt"/>
                <a:cs typeface="CiscoSans ExtraLight"/>
              </a:defRPr>
            </a:lvl5pPr>
            <a:lvl6pPr marL="989051" indent="0">
              <a:buNone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5213442" y="1922521"/>
            <a:ext cx="4159774" cy="5337613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244894" indent="-244894">
              <a:lnSpc>
                <a:spcPct val="95000"/>
              </a:lnSpc>
              <a:spcBef>
                <a:spcPts val="1584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30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491990" indent="-251664">
              <a:lnSpc>
                <a:spcPct val="95000"/>
              </a:lnSpc>
              <a:spcBef>
                <a:spcPts val="643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734581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70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981711" indent="-244861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40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222039" indent="-240326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300">
                <a:solidFill>
                  <a:schemeClr val="tx2"/>
                </a:solidFill>
                <a:latin typeface="+mn-lt"/>
                <a:cs typeface="CiscoSans ExtraLight"/>
              </a:defRPr>
            </a:lvl5pPr>
            <a:lvl6pPr marL="989051" indent="0">
              <a:buNone/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922520" y="975360"/>
            <a:ext cx="0" cy="6376415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707880" y="975360"/>
            <a:ext cx="0" cy="6376415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70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57258" y="6984226"/>
            <a:ext cx="11938000" cy="332399"/>
          </a:xfrm>
          <a:prstGeom prst="rect">
            <a:avLst/>
          </a:prstGeom>
        </p:spPr>
        <p:txBody>
          <a:bodyPr wrap="square" lIns="130593" tIns="65297" rIns="130593" bIns="65297" anchor="b" anchorCtr="0">
            <a:noAutofit/>
          </a:bodyPr>
          <a:lstStyle>
            <a:lvl1pPr marL="0" indent="0" algn="l" defTabSz="862194">
              <a:lnSpc>
                <a:spcPct val="100000"/>
              </a:lnSpc>
              <a:spcBef>
                <a:spcPct val="50000"/>
              </a:spcBef>
              <a:buNone/>
              <a:defRPr sz="23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600"/>
            </a:lvl2pPr>
            <a:lvl3pPr>
              <a:buFont typeface="Arial" pitchFamily="34" charset="0"/>
              <a:buNone/>
              <a:defRPr sz="1600"/>
            </a:lvl3pPr>
            <a:lvl4pPr>
              <a:buFont typeface="Arial" pitchFamily="34" charset="0"/>
              <a:buNone/>
              <a:defRPr sz="1600"/>
            </a:lvl4pPr>
            <a:lvl5pPr>
              <a:buFont typeface="Arial" pitchFamily="34" charset="0"/>
              <a:buNone/>
              <a:defRPr sz="1600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567748" y="1505140"/>
            <a:ext cx="13069231" cy="4605877"/>
          </a:xfrm>
          <a:prstGeom prst="rect">
            <a:avLst/>
          </a:prstGeom>
        </p:spPr>
        <p:txBody>
          <a:bodyPr>
            <a:noAutofit/>
          </a:bodyPr>
          <a:lstStyle>
            <a:lvl1pPr marL="571341" indent="-571341" algn="l">
              <a:lnSpc>
                <a:spcPct val="90000"/>
              </a:lnSpc>
              <a:defRPr sz="8600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“Quote goes here.”</a:t>
            </a:r>
          </a:p>
        </p:txBody>
      </p:sp>
    </p:spTree>
    <p:extLst>
      <p:ext uri="{BB962C8B-B14F-4D97-AF65-F5344CB8AC3E}">
        <p14:creationId xmlns:p14="http://schemas.microsoft.com/office/powerpoint/2010/main" val="429018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354231" y="3374203"/>
            <a:ext cx="13282749" cy="1031568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400" b="0" i="0" spc="0" baseline="0">
                <a:solidFill>
                  <a:schemeClr val="tx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2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6713" y="5793622"/>
            <a:ext cx="12979402" cy="461010"/>
          </a:xfrm>
          <a:prstGeom prst="rect">
            <a:avLst/>
          </a:prstGeom>
        </p:spPr>
        <p:txBody>
          <a:bodyPr lIns="130593" tIns="65297" rIns="130593" bIns="65297" anchor="b" anchorCtr="0">
            <a:noAutofit/>
          </a:bodyPr>
          <a:lstStyle>
            <a:lvl1pPr marL="0" indent="0" algn="l">
              <a:buNone/>
              <a:defRPr sz="1700" b="0" i="0">
                <a:solidFill>
                  <a:schemeClr val="tx1"/>
                </a:solidFill>
                <a:latin typeface="+mn-lt"/>
                <a:cs typeface="CiscoSansTT ExtraLight" panose="020B0303020201020303" pitchFamily="34" charset="0"/>
              </a:defRPr>
            </a:lvl1pPr>
            <a:lvl2pPr marL="489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9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9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48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3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28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18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</p:txBody>
      </p:sp>
      <p:sp>
        <p:nvSpPr>
          <p:cNvPr id="25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415788" y="6197884"/>
            <a:ext cx="12980240" cy="461010"/>
          </a:xfrm>
          <a:prstGeom prst="rect">
            <a:avLst/>
          </a:prstGeom>
        </p:spPr>
        <p:txBody>
          <a:bodyPr lIns="130593" tIns="65297" rIns="130593" bIns="65297"/>
          <a:lstStyle>
            <a:lvl1pPr marL="0" indent="0" algn="l">
              <a:buFontTx/>
              <a:buNone/>
              <a:defRPr lang="en-US" sz="1700" b="0" i="0" kern="1200" dirty="0" smtClean="0">
                <a:solidFill>
                  <a:schemeClr val="tx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26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402955" y="7125873"/>
            <a:ext cx="12980240" cy="461010"/>
          </a:xfrm>
          <a:prstGeom prst="rect">
            <a:avLst/>
          </a:prstGeom>
        </p:spPr>
        <p:txBody>
          <a:bodyPr lIns="130593" tIns="65297" rIns="130593" bIns="65297"/>
          <a:lstStyle>
            <a:lvl1pPr marL="0" indent="0" algn="l">
              <a:buFontTx/>
              <a:buNone/>
              <a:defRPr lang="en-US" sz="1700" b="0" i="0" kern="1200" dirty="0" smtClean="0">
                <a:solidFill>
                  <a:schemeClr val="tx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04114" y="4196004"/>
            <a:ext cx="13284200" cy="478402"/>
          </a:xfrm>
          <a:prstGeom prst="rect">
            <a:avLst/>
          </a:prstGeom>
        </p:spPr>
        <p:txBody>
          <a:bodyPr lIns="130593" tIns="65297" rIns="130593" bIns="65297"/>
          <a:lstStyle>
            <a:lvl1pPr marL="0" indent="0">
              <a:buFont typeface="Arial" panose="020B0604020202020204" pitchFamily="34" charset="0"/>
              <a:buNone/>
              <a:defRPr sz="2600" baseline="0">
                <a:solidFill>
                  <a:schemeClr val="tx1"/>
                </a:solidFill>
                <a:latin typeface="+mj-lt"/>
              </a:defRPr>
            </a:lvl1pPr>
            <a:lvl2pPr marL="435367" indent="0">
              <a:buNone/>
              <a:defRPr/>
            </a:lvl2pPr>
            <a:lvl3pPr marL="610533" indent="0">
              <a:buNone/>
              <a:defRPr/>
            </a:lvl3pPr>
            <a:lvl4pPr marL="738081" indent="0">
              <a:buNone/>
              <a:defRPr/>
            </a:lvl4pPr>
            <a:lvl5pPr marL="858828" indent="0">
              <a:buNone/>
              <a:defRPr/>
            </a:lvl5pPr>
          </a:lstStyle>
          <a:p>
            <a:pPr lvl="0"/>
            <a:r>
              <a:rPr lang="en-GB" dirty="0"/>
              <a:t>Subhead goes here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67"/>
          <p:cNvGrpSpPr/>
          <p:nvPr/>
        </p:nvGrpSpPr>
        <p:grpSpPr>
          <a:xfrm>
            <a:off x="456262" y="492602"/>
            <a:ext cx="1380382" cy="735728"/>
            <a:chOff x="609606" y="528528"/>
            <a:chExt cx="1444732" cy="763787"/>
          </a:xfrm>
          <a:solidFill>
            <a:srgbClr val="7F7F7F"/>
          </a:solidFill>
        </p:grpSpPr>
        <p:sp>
          <p:nvSpPr>
            <p:cNvPr id="74" name="Rectangle 73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502" y="528528"/>
              <a:ext cx="62080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382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567748" y="1505140"/>
            <a:ext cx="13069231" cy="4605877"/>
          </a:xfrm>
          <a:prstGeom prst="rect">
            <a:avLst/>
          </a:prstGeom>
        </p:spPr>
        <p:txBody>
          <a:bodyPr>
            <a:noAutofit/>
          </a:bodyPr>
          <a:lstStyle>
            <a:lvl1pPr marL="575875" indent="-575875" algn="l">
              <a:lnSpc>
                <a:spcPct val="90000"/>
              </a:lnSpc>
              <a:defRPr sz="8600" b="0" i="1" spc="0" baseline="0">
                <a:gradFill flip="none" rotWithShape="1">
                  <a:gsLst>
                    <a:gs pos="0">
                      <a:srgbClr val="272749"/>
                    </a:gs>
                    <a:gs pos="100000">
                      <a:srgbClr val="39BBB9"/>
                    </a:gs>
                    <a:gs pos="84000">
                      <a:srgbClr val="39BBB9"/>
                    </a:gs>
                    <a:gs pos="29000">
                      <a:srgbClr val="272749"/>
                    </a:gs>
                  </a:gsLst>
                  <a:lin ang="0" scaled="1"/>
                  <a:tileRect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/>
              <a:t>“Quote goes here.”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58421" y="6984226"/>
            <a:ext cx="11938000" cy="332399"/>
          </a:xfrm>
          <a:prstGeom prst="rect">
            <a:avLst/>
          </a:prstGeom>
        </p:spPr>
        <p:txBody>
          <a:bodyPr wrap="square" lIns="130593" tIns="65297" rIns="130593" bIns="65297" anchor="b" anchorCtr="0">
            <a:noAutofit/>
          </a:bodyPr>
          <a:lstStyle>
            <a:lvl1pPr marL="0" indent="0" algn="l" defTabSz="862194">
              <a:lnSpc>
                <a:spcPct val="100000"/>
              </a:lnSpc>
              <a:spcBef>
                <a:spcPct val="50000"/>
              </a:spcBef>
              <a:buNone/>
              <a:defRPr sz="23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600"/>
            </a:lvl2pPr>
            <a:lvl3pPr>
              <a:buFont typeface="Arial" pitchFamily="34" charset="0"/>
              <a:buNone/>
              <a:defRPr sz="1600"/>
            </a:lvl3pPr>
            <a:lvl4pPr>
              <a:buFont typeface="Arial" pitchFamily="34" charset="0"/>
              <a:buNone/>
              <a:defRPr sz="1600"/>
            </a:lvl4pPr>
            <a:lvl5pPr>
              <a:buFont typeface="Arial" pitchFamily="34" charset="0"/>
              <a:buNone/>
              <a:defRPr sz="1600"/>
            </a:lvl5pPr>
          </a:lstStyle>
          <a:p>
            <a:r>
              <a:rPr lang="en-US" dirty="0"/>
              <a:t>Source information is set at 16 points.</a:t>
            </a:r>
          </a:p>
        </p:txBody>
      </p:sp>
    </p:spTree>
    <p:extLst>
      <p:ext uri="{BB962C8B-B14F-4D97-AF65-F5344CB8AC3E}">
        <p14:creationId xmlns:p14="http://schemas.microsoft.com/office/powerpoint/2010/main" val="308779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57258" y="6984226"/>
            <a:ext cx="11938000" cy="332399"/>
          </a:xfrm>
          <a:prstGeom prst="rect">
            <a:avLst/>
          </a:prstGeom>
        </p:spPr>
        <p:txBody>
          <a:bodyPr wrap="square" lIns="130593" tIns="65297" rIns="130593" bIns="65297" anchor="b" anchorCtr="0">
            <a:noAutofit/>
          </a:bodyPr>
          <a:lstStyle>
            <a:lvl1pPr marL="0" indent="0" algn="l" defTabSz="862194">
              <a:lnSpc>
                <a:spcPct val="100000"/>
              </a:lnSpc>
              <a:spcBef>
                <a:spcPct val="50000"/>
              </a:spcBef>
              <a:buNone/>
              <a:defRPr sz="2300" b="0" i="0">
                <a:solidFill>
                  <a:schemeClr val="bg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600"/>
            </a:lvl2pPr>
            <a:lvl3pPr>
              <a:buFont typeface="Arial" pitchFamily="34" charset="0"/>
              <a:buNone/>
              <a:defRPr sz="1600"/>
            </a:lvl3pPr>
            <a:lvl4pPr>
              <a:buFont typeface="Arial" pitchFamily="34" charset="0"/>
              <a:buNone/>
              <a:defRPr sz="1600"/>
            </a:lvl4pPr>
            <a:lvl5pPr>
              <a:buFont typeface="Arial" pitchFamily="34" charset="0"/>
              <a:buNone/>
              <a:defRPr sz="1600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567748" y="1505140"/>
            <a:ext cx="13069231" cy="4605877"/>
          </a:xfrm>
          <a:prstGeom prst="rect">
            <a:avLst/>
          </a:prstGeom>
        </p:spPr>
        <p:txBody>
          <a:bodyPr>
            <a:noAutofit/>
          </a:bodyPr>
          <a:lstStyle>
            <a:lvl1pPr marL="575875" indent="-575875" algn="l">
              <a:lnSpc>
                <a:spcPct val="90000"/>
              </a:lnSpc>
              <a:defRPr sz="86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“Quote goes here.”</a:t>
            </a:r>
          </a:p>
        </p:txBody>
      </p:sp>
    </p:spTree>
    <p:extLst>
      <p:ext uri="{BB962C8B-B14F-4D97-AF65-F5344CB8AC3E}">
        <p14:creationId xmlns:p14="http://schemas.microsoft.com/office/powerpoint/2010/main" val="141305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Quot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57258" y="6984226"/>
            <a:ext cx="11938000" cy="332399"/>
          </a:xfrm>
          <a:prstGeom prst="rect">
            <a:avLst/>
          </a:prstGeom>
        </p:spPr>
        <p:txBody>
          <a:bodyPr wrap="square" lIns="130593" tIns="65297" rIns="130593" bIns="65297" anchor="b" anchorCtr="0">
            <a:noAutofit/>
          </a:bodyPr>
          <a:lstStyle>
            <a:lvl1pPr marL="0" indent="0" algn="l" defTabSz="862194">
              <a:lnSpc>
                <a:spcPct val="100000"/>
              </a:lnSpc>
              <a:spcBef>
                <a:spcPct val="50000"/>
              </a:spcBef>
              <a:buNone/>
              <a:defRPr sz="2300" b="0" i="0">
                <a:solidFill>
                  <a:schemeClr val="bg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600"/>
            </a:lvl2pPr>
            <a:lvl3pPr>
              <a:buFont typeface="Arial" pitchFamily="34" charset="0"/>
              <a:buNone/>
              <a:defRPr sz="1600"/>
            </a:lvl3pPr>
            <a:lvl4pPr>
              <a:buFont typeface="Arial" pitchFamily="34" charset="0"/>
              <a:buNone/>
              <a:defRPr sz="1600"/>
            </a:lvl4pPr>
            <a:lvl5pPr>
              <a:buFont typeface="Arial" pitchFamily="34" charset="0"/>
              <a:buNone/>
              <a:defRPr sz="1600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567748" y="1505140"/>
            <a:ext cx="13069231" cy="4605877"/>
          </a:xfrm>
          <a:prstGeom prst="rect">
            <a:avLst/>
          </a:prstGeom>
        </p:spPr>
        <p:txBody>
          <a:bodyPr>
            <a:noAutofit/>
          </a:bodyPr>
          <a:lstStyle>
            <a:lvl1pPr marL="575875" indent="-575875" algn="l">
              <a:lnSpc>
                <a:spcPct val="90000"/>
              </a:lnSpc>
              <a:defRPr sz="86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“Quote goes here.”</a:t>
            </a:r>
          </a:p>
        </p:txBody>
      </p:sp>
    </p:spTree>
    <p:extLst>
      <p:ext uri="{BB962C8B-B14F-4D97-AF65-F5344CB8AC3E}">
        <p14:creationId xmlns:p14="http://schemas.microsoft.com/office/powerpoint/2010/main" val="210480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_Solid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54231" y="1505140"/>
            <a:ext cx="13282749" cy="4605877"/>
          </a:xfrm>
          <a:prstGeom prst="rect">
            <a:avLst/>
          </a:prstGeom>
        </p:spPr>
        <p:txBody>
          <a:bodyPr anchor="t" anchorCtr="1">
            <a:noAutofit/>
          </a:bodyPr>
          <a:lstStyle>
            <a:lvl1pPr algn="ctr">
              <a:lnSpc>
                <a:spcPct val="90000"/>
              </a:lnSpc>
              <a:defRPr sz="32900" b="0" i="1" spc="0" baseline="0">
                <a:solidFill>
                  <a:srgbClr val="272749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70%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9149" y="6984226"/>
            <a:ext cx="11938000" cy="332399"/>
          </a:xfrm>
          <a:prstGeom prst="rect">
            <a:avLst/>
          </a:prstGeom>
        </p:spPr>
        <p:txBody>
          <a:bodyPr wrap="square" lIns="130593" tIns="65297" rIns="130593" bIns="65297" anchor="b" anchorCtr="0">
            <a:noAutofit/>
          </a:bodyPr>
          <a:lstStyle>
            <a:lvl1pPr marL="0" indent="0" algn="l" defTabSz="862194">
              <a:lnSpc>
                <a:spcPct val="100000"/>
              </a:lnSpc>
              <a:spcBef>
                <a:spcPct val="50000"/>
              </a:spcBef>
              <a:buNone/>
              <a:defRPr sz="23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600"/>
            </a:lvl2pPr>
            <a:lvl3pPr>
              <a:buFont typeface="Arial" pitchFamily="34" charset="0"/>
              <a:buNone/>
              <a:defRPr sz="1600"/>
            </a:lvl3pPr>
            <a:lvl4pPr>
              <a:buFont typeface="Arial" pitchFamily="34" charset="0"/>
              <a:buNone/>
              <a:defRPr sz="1600"/>
            </a:lvl4pPr>
            <a:lvl5pPr>
              <a:buFont typeface="Arial" pitchFamily="34" charset="0"/>
              <a:buNone/>
              <a:defRPr sz="1600"/>
            </a:lvl5pPr>
          </a:lstStyle>
          <a:p>
            <a:r>
              <a:rPr lang="en-US" dirty="0"/>
              <a:t>Source information is set at 16 points.</a:t>
            </a:r>
          </a:p>
        </p:txBody>
      </p:sp>
    </p:spTree>
    <p:extLst>
      <p:ext uri="{BB962C8B-B14F-4D97-AF65-F5344CB8AC3E}">
        <p14:creationId xmlns:p14="http://schemas.microsoft.com/office/powerpoint/2010/main" val="100984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54231" y="1505140"/>
            <a:ext cx="13282749" cy="4605877"/>
          </a:xfrm>
          <a:prstGeom prst="rect">
            <a:avLst/>
          </a:prstGeom>
        </p:spPr>
        <p:txBody>
          <a:bodyPr anchor="t" anchorCtr="1">
            <a:noAutofit/>
          </a:bodyPr>
          <a:lstStyle>
            <a:lvl1pPr algn="ctr">
              <a:lnSpc>
                <a:spcPct val="90000"/>
              </a:lnSpc>
              <a:defRPr sz="32900" b="0" i="1" spc="0" baseline="0">
                <a:gradFill flip="none" rotWithShape="1">
                  <a:gsLst>
                    <a:gs pos="0">
                      <a:schemeClr val="tx2"/>
                    </a:gs>
                    <a:gs pos="100000">
                      <a:srgbClr val="39BBB9"/>
                    </a:gs>
                    <a:gs pos="84000">
                      <a:srgbClr val="39BBB9"/>
                    </a:gs>
                    <a:gs pos="29000">
                      <a:srgbClr val="272749"/>
                    </a:gs>
                  </a:gsLst>
                  <a:lin ang="0" scaled="1"/>
                  <a:tileRect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/>
              <a:t>70%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9149" y="6984226"/>
            <a:ext cx="11938000" cy="332399"/>
          </a:xfrm>
          <a:prstGeom prst="rect">
            <a:avLst/>
          </a:prstGeom>
        </p:spPr>
        <p:txBody>
          <a:bodyPr wrap="square" lIns="130593" tIns="65297" rIns="130593" bIns="65297" anchor="b" anchorCtr="0">
            <a:noAutofit/>
          </a:bodyPr>
          <a:lstStyle>
            <a:lvl1pPr marL="0" indent="0" algn="l" defTabSz="862194">
              <a:lnSpc>
                <a:spcPct val="100000"/>
              </a:lnSpc>
              <a:spcBef>
                <a:spcPct val="50000"/>
              </a:spcBef>
              <a:buNone/>
              <a:defRPr sz="23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600"/>
            </a:lvl2pPr>
            <a:lvl3pPr>
              <a:buFont typeface="Arial" pitchFamily="34" charset="0"/>
              <a:buNone/>
              <a:defRPr sz="1600"/>
            </a:lvl3pPr>
            <a:lvl4pPr>
              <a:buFont typeface="Arial" pitchFamily="34" charset="0"/>
              <a:buNone/>
              <a:defRPr sz="1600"/>
            </a:lvl4pPr>
            <a:lvl5pPr>
              <a:buFont typeface="Arial" pitchFamily="34" charset="0"/>
              <a:buNone/>
              <a:defRPr sz="1600"/>
            </a:lvl5pPr>
          </a:lstStyle>
          <a:p>
            <a:r>
              <a:rPr lang="en-US" dirty="0"/>
              <a:t>Source information is set at 16 points.</a:t>
            </a:r>
          </a:p>
        </p:txBody>
      </p:sp>
    </p:spTree>
    <p:extLst>
      <p:ext uri="{BB962C8B-B14F-4D97-AF65-F5344CB8AC3E}">
        <p14:creationId xmlns:p14="http://schemas.microsoft.com/office/powerpoint/2010/main" val="22475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tatement_Gradi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54231" y="1505140"/>
            <a:ext cx="13282749" cy="4605877"/>
          </a:xfrm>
          <a:prstGeom prst="rect">
            <a:avLst/>
          </a:prstGeom>
        </p:spPr>
        <p:txBody>
          <a:bodyPr anchor="t" anchorCtr="1">
            <a:noAutofit/>
          </a:bodyPr>
          <a:lstStyle>
            <a:lvl1pPr algn="ctr">
              <a:lnSpc>
                <a:spcPct val="90000"/>
              </a:lnSpc>
              <a:defRPr sz="329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70%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9149" y="6984226"/>
            <a:ext cx="11938000" cy="332399"/>
          </a:xfrm>
          <a:prstGeom prst="rect">
            <a:avLst/>
          </a:prstGeom>
        </p:spPr>
        <p:txBody>
          <a:bodyPr wrap="square" lIns="130593" tIns="65297" rIns="130593" bIns="65297" anchor="b" anchorCtr="0">
            <a:noAutofit/>
          </a:bodyPr>
          <a:lstStyle>
            <a:lvl1pPr marL="0" indent="0" algn="l" defTabSz="862194">
              <a:lnSpc>
                <a:spcPct val="100000"/>
              </a:lnSpc>
              <a:spcBef>
                <a:spcPct val="50000"/>
              </a:spcBef>
              <a:buNone/>
              <a:defRPr sz="2300" b="0" i="0">
                <a:solidFill>
                  <a:schemeClr val="bg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600"/>
            </a:lvl2pPr>
            <a:lvl3pPr>
              <a:buFont typeface="Arial" pitchFamily="34" charset="0"/>
              <a:buNone/>
              <a:defRPr sz="1600"/>
            </a:lvl3pPr>
            <a:lvl4pPr>
              <a:buFont typeface="Arial" pitchFamily="34" charset="0"/>
              <a:buNone/>
              <a:defRPr sz="1600"/>
            </a:lvl4pPr>
            <a:lvl5pPr>
              <a:buFont typeface="Arial" pitchFamily="34" charset="0"/>
              <a:buNone/>
              <a:defRPr sz="1600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277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92732" y="1128885"/>
            <a:ext cx="13282749" cy="3898429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6400" b="0" i="0" spc="0" baseline="0">
                <a:gradFill>
                  <a:gsLst>
                    <a:gs pos="29000">
                      <a:srgbClr val="233754"/>
                    </a:gs>
                    <a:gs pos="0">
                      <a:schemeClr val="tx2"/>
                    </a:gs>
                    <a:gs pos="100000">
                      <a:srgbClr val="01BBBB"/>
                    </a:gs>
                  </a:gsLst>
                  <a:lin ang="1200000" scaled="0"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95872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ig 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92732" y="1128885"/>
            <a:ext cx="13282749" cy="3898429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6400" b="0" i="0" spc="0" baseline="0">
                <a:solidFill>
                  <a:srgbClr val="FFFFF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Statement Goes Here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1548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ig Statement">
    <p:bg>
      <p:bgPr>
        <a:gradFill>
          <a:gsLst>
            <a:gs pos="0">
              <a:srgbClr val="272749"/>
            </a:gs>
            <a:gs pos="100000">
              <a:srgbClr val="32BEBD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392732" y="1128885"/>
            <a:ext cx="13282749" cy="3898429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6400" b="0" i="0" spc="0" baseline="0">
                <a:solidFill>
                  <a:srgbClr val="FFFFF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Statement Goes Here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058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06026" y="2302493"/>
            <a:ext cx="6587914" cy="3624623"/>
          </a:xfrm>
        </p:spPr>
        <p:txBody>
          <a:bodyPr vert="horz" lIns="88161" tIns="48979" rIns="88161" bIns="48979" rtlCol="0" anchor="ctr" anchorCtr="0">
            <a:noAutofit/>
          </a:bodyPr>
          <a:lstStyle>
            <a:lvl1pPr marL="0" indent="0" algn="l" defTabSz="979573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400" b="0" kern="1200" spc="0" baseline="0" dirty="0">
                <a:gradFill>
                  <a:gsLst>
                    <a:gs pos="0">
                      <a:schemeClr val="tx2"/>
                    </a:gs>
                    <a:gs pos="100000">
                      <a:srgbClr val="01BBBB"/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Telling Shared Experiences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7876034" y="1047229"/>
            <a:ext cx="6232550" cy="6144768"/>
          </a:xfrm>
          <a:prstGeom prst="rect">
            <a:avLst/>
          </a:prstGeom>
        </p:spPr>
        <p:txBody>
          <a:bodyPr lIns="130593" tIns="65297" rIns="130593" bIns="65297" anchor="ctr" anchorCtr="0">
            <a:noAutofit/>
          </a:bodyPr>
          <a:lstStyle>
            <a:lvl1pPr marL="0" indent="0">
              <a:buFontTx/>
              <a:buNone/>
              <a:defRPr sz="2300" baseline="0">
                <a:solidFill>
                  <a:schemeClr val="tx2"/>
                </a:solidFill>
                <a:latin typeface="+mn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Tell your story here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7360921" y="975365"/>
            <a:ext cx="0" cy="6376415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verticalbar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6920" y="933450"/>
            <a:ext cx="142239" cy="6345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58795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gradFill>
          <a:gsLst>
            <a:gs pos="0">
              <a:srgbClr val="272749"/>
            </a:gs>
            <a:gs pos="100000">
              <a:srgbClr val="32BEBD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354231" y="3374203"/>
            <a:ext cx="13282749" cy="1031568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4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2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3880" y="5793622"/>
            <a:ext cx="12979402" cy="461010"/>
          </a:xfrm>
          <a:prstGeom prst="rect">
            <a:avLst/>
          </a:prstGeom>
        </p:spPr>
        <p:txBody>
          <a:bodyPr lIns="130593" tIns="65297" rIns="130593" bIns="65297" anchor="b" anchorCtr="0">
            <a:noAutofit/>
          </a:bodyPr>
          <a:lstStyle>
            <a:lvl1pPr marL="0" indent="0" algn="l">
              <a:buNone/>
              <a:defRPr sz="1700" b="0" i="0">
                <a:solidFill>
                  <a:schemeClr val="bg1"/>
                </a:solidFill>
                <a:latin typeface="+mn-lt"/>
                <a:cs typeface="CiscoSans"/>
              </a:defRPr>
            </a:lvl1pPr>
            <a:lvl2pPr marL="489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9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9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48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3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28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18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</p:txBody>
      </p:sp>
      <p:sp>
        <p:nvSpPr>
          <p:cNvPr id="25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402955" y="6197884"/>
            <a:ext cx="12980240" cy="461010"/>
          </a:xfrm>
          <a:prstGeom prst="rect">
            <a:avLst/>
          </a:prstGeom>
        </p:spPr>
        <p:txBody>
          <a:bodyPr lIns="130593" tIns="65297" rIns="130593" bIns="65297"/>
          <a:lstStyle>
            <a:lvl1pPr marL="0" indent="0" algn="l">
              <a:buFontTx/>
              <a:buNone/>
              <a:defRPr lang="en-US" sz="17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26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402955" y="7125873"/>
            <a:ext cx="12980240" cy="461010"/>
          </a:xfrm>
          <a:prstGeom prst="rect">
            <a:avLst/>
          </a:prstGeom>
        </p:spPr>
        <p:txBody>
          <a:bodyPr lIns="130593" tIns="65297" rIns="130593" bIns="65297"/>
          <a:lstStyle>
            <a:lvl1pPr marL="0" indent="0" algn="l">
              <a:buFontTx/>
              <a:buNone/>
              <a:defRPr lang="en-US" sz="17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04114" y="4196004"/>
            <a:ext cx="13284200" cy="478402"/>
          </a:xfrm>
          <a:prstGeom prst="rect">
            <a:avLst/>
          </a:prstGeom>
        </p:spPr>
        <p:txBody>
          <a:bodyPr lIns="130593" tIns="65297" rIns="130593" bIns="65297"/>
          <a:lstStyle>
            <a:lvl1pPr marL="0" indent="0">
              <a:buFont typeface="Arial" panose="020B0604020202020204" pitchFamily="34" charset="0"/>
              <a:buNone/>
              <a:defRPr sz="2600" baseline="0">
                <a:solidFill>
                  <a:schemeClr val="bg1"/>
                </a:solidFill>
                <a:latin typeface="+mj-lt"/>
              </a:defRPr>
            </a:lvl1pPr>
            <a:lvl2pPr marL="435367" indent="0">
              <a:buNone/>
              <a:defRPr/>
            </a:lvl2pPr>
            <a:lvl3pPr marL="610533" indent="0">
              <a:buNone/>
              <a:defRPr/>
            </a:lvl3pPr>
            <a:lvl4pPr marL="738081" indent="0">
              <a:buNone/>
              <a:defRPr/>
            </a:lvl4pPr>
            <a:lvl5pPr marL="858828" indent="0">
              <a:buNone/>
              <a:defRPr/>
            </a:lvl5pPr>
          </a:lstStyle>
          <a:p>
            <a:pPr lvl="0"/>
            <a:r>
              <a:rPr lang="en-GB" dirty="0"/>
              <a:t>Subhead goes here</a:t>
            </a:r>
          </a:p>
        </p:txBody>
      </p:sp>
      <p:grpSp>
        <p:nvGrpSpPr>
          <p:cNvPr id="28" name="Group 67"/>
          <p:cNvGrpSpPr/>
          <p:nvPr/>
        </p:nvGrpSpPr>
        <p:grpSpPr>
          <a:xfrm>
            <a:off x="456262" y="492602"/>
            <a:ext cx="1380382" cy="735728"/>
            <a:chOff x="609606" y="528528"/>
            <a:chExt cx="1444732" cy="763787"/>
          </a:xfrm>
          <a:solidFill>
            <a:schemeClr val="bg1"/>
          </a:solidFill>
        </p:grpSpPr>
        <p:sp>
          <p:nvSpPr>
            <p:cNvPr id="32" name="Rectangle 3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954502" y="528528"/>
              <a:ext cx="62080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10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415294" y="483874"/>
            <a:ext cx="13810126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6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Table Title Goes Here</a:t>
            </a:r>
          </a:p>
        </p:txBody>
      </p:sp>
      <p:sp>
        <p:nvSpPr>
          <p:cNvPr id="12" name="Table Placeholder 11"/>
          <p:cNvSpPr>
            <a:spLocks noGrp="1"/>
          </p:cNvSpPr>
          <p:nvPr>
            <p:ph type="tbl" sz="quarter" idx="12" hasCustomPrompt="1"/>
          </p:nvPr>
        </p:nvSpPr>
        <p:spPr>
          <a:xfrm>
            <a:off x="591821" y="1899924"/>
            <a:ext cx="13520419" cy="4869181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0" indent="0" algn="ctr">
              <a:buNone/>
              <a:defRPr sz="290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GB" dirty="0"/>
              <a:t>Click icon to add Table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9149" y="6984226"/>
            <a:ext cx="11938000" cy="332399"/>
          </a:xfrm>
          <a:prstGeom prst="rect">
            <a:avLst/>
          </a:prstGeom>
        </p:spPr>
        <p:txBody>
          <a:bodyPr wrap="square" lIns="130593" tIns="65297" rIns="130593" bIns="65297" anchor="b" anchorCtr="0">
            <a:noAutofit/>
          </a:bodyPr>
          <a:lstStyle>
            <a:lvl1pPr algn="l" defTabSz="862194">
              <a:lnSpc>
                <a:spcPct val="100000"/>
              </a:lnSpc>
              <a:spcBef>
                <a:spcPct val="50000"/>
              </a:spcBef>
              <a:buNone/>
              <a:defRPr sz="23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600"/>
            </a:lvl2pPr>
            <a:lvl3pPr>
              <a:buFont typeface="Arial" pitchFamily="34" charset="0"/>
              <a:buNone/>
              <a:defRPr sz="1600"/>
            </a:lvl3pPr>
            <a:lvl4pPr>
              <a:buFont typeface="Arial" pitchFamily="34" charset="0"/>
              <a:buNone/>
              <a:defRPr sz="1600"/>
            </a:lvl4pPr>
            <a:lvl5pPr>
              <a:buFont typeface="Arial" pitchFamily="34" charset="0"/>
              <a:buNone/>
              <a:defRPr sz="1600"/>
            </a:lvl5pPr>
          </a:lstStyle>
          <a:p>
            <a:r>
              <a:rPr lang="en-US" dirty="0"/>
              <a:t>Source information is set at 16 points.</a:t>
            </a:r>
          </a:p>
        </p:txBody>
      </p:sp>
    </p:spTree>
    <p:extLst>
      <p:ext uri="{BB962C8B-B14F-4D97-AF65-F5344CB8AC3E}">
        <p14:creationId xmlns:p14="http://schemas.microsoft.com/office/powerpoint/2010/main" val="327841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and Tab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415295" y="483874"/>
            <a:ext cx="13784346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6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Table Title Goes Here</a:t>
            </a:r>
          </a:p>
        </p:txBody>
      </p:sp>
      <p:sp>
        <p:nvSpPr>
          <p:cNvPr id="12" name="Table Placeholder 11"/>
          <p:cNvSpPr>
            <a:spLocks noGrp="1"/>
          </p:cNvSpPr>
          <p:nvPr>
            <p:ph type="tbl" sz="quarter" idx="12" hasCustomPrompt="1"/>
          </p:nvPr>
        </p:nvSpPr>
        <p:spPr>
          <a:xfrm>
            <a:off x="591823" y="1899924"/>
            <a:ext cx="13520418" cy="4869181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0" indent="0" algn="ctr">
              <a:buNone/>
              <a:defRPr sz="29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Click icon to add Table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9149" y="6984226"/>
            <a:ext cx="11938000" cy="332399"/>
          </a:xfrm>
          <a:prstGeom prst="rect">
            <a:avLst/>
          </a:prstGeom>
        </p:spPr>
        <p:txBody>
          <a:bodyPr wrap="square" lIns="130593" tIns="65297" rIns="130593" bIns="65297" anchor="b" anchorCtr="0">
            <a:noAutofit/>
          </a:bodyPr>
          <a:lstStyle>
            <a:lvl1pPr marL="0" indent="0" algn="l" defTabSz="862194">
              <a:lnSpc>
                <a:spcPct val="100000"/>
              </a:lnSpc>
              <a:spcBef>
                <a:spcPct val="50000"/>
              </a:spcBef>
              <a:buNone/>
              <a:defRPr lang="en-US" sz="2300" b="0" i="0" kern="1200" dirty="0" smtClean="0">
                <a:solidFill>
                  <a:srgbClr val="FFFFFF"/>
                </a:solidFill>
                <a:latin typeface="+mj-lt"/>
                <a:ea typeface="+mn-ea"/>
                <a:cs typeface="CiscoSans ExtraLight"/>
              </a:defRPr>
            </a:lvl1pPr>
            <a:lvl2pPr>
              <a:buFont typeface="Arial" pitchFamily="34" charset="0"/>
              <a:buNone/>
              <a:defRPr sz="1600"/>
            </a:lvl2pPr>
            <a:lvl3pPr>
              <a:buFont typeface="Arial" pitchFamily="34" charset="0"/>
              <a:buNone/>
              <a:defRPr sz="1600"/>
            </a:lvl3pPr>
            <a:lvl4pPr>
              <a:buFont typeface="Arial" pitchFamily="34" charset="0"/>
              <a:buNone/>
              <a:defRPr sz="1600"/>
            </a:lvl4pPr>
            <a:lvl5pPr>
              <a:buFont typeface="Arial" pitchFamily="34" charset="0"/>
              <a:buNone/>
              <a:defRPr sz="1600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62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3168" y="6984226"/>
            <a:ext cx="11938000" cy="332399"/>
          </a:xfrm>
          <a:prstGeom prst="rect">
            <a:avLst/>
          </a:prstGeom>
        </p:spPr>
        <p:txBody>
          <a:bodyPr wrap="square" lIns="130593" tIns="65297" rIns="130593" bIns="65297" anchor="b" anchorCtr="0">
            <a:noAutofit/>
          </a:bodyPr>
          <a:lstStyle>
            <a:lvl1pPr algn="l" defTabSz="862194">
              <a:lnSpc>
                <a:spcPct val="100000"/>
              </a:lnSpc>
              <a:spcBef>
                <a:spcPct val="50000"/>
              </a:spcBef>
              <a:buNone/>
              <a:defRPr sz="23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600"/>
            </a:lvl2pPr>
            <a:lvl3pPr>
              <a:buFont typeface="Arial" pitchFamily="34" charset="0"/>
              <a:buNone/>
              <a:defRPr sz="1600"/>
            </a:lvl3pPr>
            <a:lvl4pPr>
              <a:buFont typeface="Arial" pitchFamily="34" charset="0"/>
              <a:buNone/>
              <a:defRPr sz="1600"/>
            </a:lvl4pPr>
            <a:lvl5pPr>
              <a:buFont typeface="Arial" pitchFamily="34" charset="0"/>
              <a:buNone/>
              <a:defRPr sz="1600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415297" y="483874"/>
            <a:ext cx="13811285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6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Chart Title Goes Here</a:t>
            </a:r>
          </a:p>
        </p:txBody>
      </p:sp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591821" y="1899924"/>
            <a:ext cx="13520419" cy="4869181"/>
          </a:xfrm>
          <a:prstGeom prst="rect">
            <a:avLst/>
          </a:prstGeom>
        </p:spPr>
        <p:txBody>
          <a:bodyPr vert="horz" lIns="130593" tIns="65297" rIns="130593" bIns="65297">
            <a:noAutofit/>
          </a:bodyPr>
          <a:lstStyle>
            <a:lvl1pPr marL="0" indent="0" algn="ctr">
              <a:buNone/>
              <a:defRPr sz="29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47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Char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591821" y="1899924"/>
            <a:ext cx="13520419" cy="4869181"/>
          </a:xfrm>
          <a:prstGeom prst="rect">
            <a:avLst/>
          </a:prstGeom>
        </p:spPr>
        <p:txBody>
          <a:bodyPr vert="horz" lIns="130593" tIns="65297" rIns="130593" bIns="65297">
            <a:noAutofit/>
          </a:bodyPr>
          <a:lstStyle>
            <a:lvl1pPr marL="0" indent="0" algn="ctr">
              <a:buNone/>
              <a:defRPr sz="2900" b="0" i="0">
                <a:solidFill>
                  <a:srgbClr val="FFFFFF"/>
                </a:solidFill>
                <a:latin typeface="+mn-lt"/>
                <a:cs typeface="CiscoSans ExtraLight"/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415291" y="483874"/>
            <a:ext cx="13785504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6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Chart Title Goes Here</a:t>
            </a:r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3168" y="6984226"/>
            <a:ext cx="11938000" cy="332399"/>
          </a:xfrm>
          <a:prstGeom prst="rect">
            <a:avLst/>
          </a:prstGeom>
        </p:spPr>
        <p:txBody>
          <a:bodyPr wrap="square" lIns="130593" tIns="65297" rIns="130593" bIns="65297" anchor="b" anchorCtr="0">
            <a:noAutofit/>
          </a:bodyPr>
          <a:lstStyle>
            <a:lvl1pPr algn="l" defTabSz="862194">
              <a:lnSpc>
                <a:spcPct val="100000"/>
              </a:lnSpc>
              <a:spcBef>
                <a:spcPct val="50000"/>
              </a:spcBef>
              <a:buNone/>
              <a:defRPr sz="2300" b="0" i="0">
                <a:solidFill>
                  <a:srgbClr val="FFFFFF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600"/>
            </a:lvl2pPr>
            <a:lvl3pPr>
              <a:buFont typeface="Arial" pitchFamily="34" charset="0"/>
              <a:buNone/>
              <a:defRPr sz="1600"/>
            </a:lvl3pPr>
            <a:lvl4pPr>
              <a:buFont typeface="Arial" pitchFamily="34" charset="0"/>
              <a:buNone/>
              <a:defRPr sz="1600"/>
            </a:lvl4pPr>
            <a:lvl5pPr>
              <a:buFont typeface="Arial" pitchFamily="34" charset="0"/>
              <a:buNone/>
              <a:defRPr sz="1600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ltGray">
          <a:xfrm>
            <a:off x="12679417" y="7920528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13899729" y="7915602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467271" y="7895717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31958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_Chart_an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5291" y="483874"/>
            <a:ext cx="13855962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6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408570" y="1870915"/>
            <a:ext cx="6824979" cy="5153453"/>
          </a:xfrm>
          <a:prstGeom prst="rect">
            <a:avLst/>
          </a:prstGeom>
        </p:spPr>
        <p:txBody>
          <a:bodyPr lIns="130593" tIns="65297" rIns="130593" bIns="65297" anchor="ctr" anchorCtr="0">
            <a:noAutofit/>
          </a:bodyPr>
          <a:lstStyle>
            <a:lvl1pPr marL="0" indent="0">
              <a:buNone/>
              <a:defRPr sz="3400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Simple text goes here and can wrap to accommodate more lines of information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2" hasCustomPrompt="1"/>
          </p:nvPr>
        </p:nvSpPr>
        <p:spPr>
          <a:xfrm>
            <a:off x="7657775" y="1870915"/>
            <a:ext cx="6426200" cy="5151120"/>
          </a:xfrm>
          <a:prstGeom prst="rect">
            <a:avLst/>
          </a:prstGeom>
        </p:spPr>
        <p:txBody>
          <a:bodyPr vert="horz" lIns="130593" tIns="65297" rIns="130593" bIns="65297">
            <a:noAutofit/>
          </a:bodyPr>
          <a:lstStyle>
            <a:lvl1pPr marL="0" indent="0" algn="ctr">
              <a:buNone/>
              <a:defRPr sz="290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/>
              <a:t>Insert Chart Here</a:t>
            </a:r>
          </a:p>
        </p:txBody>
      </p:sp>
    </p:spTree>
    <p:extLst>
      <p:ext uri="{BB962C8B-B14F-4D97-AF65-F5344CB8AC3E}">
        <p14:creationId xmlns:p14="http://schemas.microsoft.com/office/powerpoint/2010/main" val="246445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_Chart and text_Gradient_Backgrou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408570" y="1870915"/>
            <a:ext cx="6824979" cy="5153453"/>
          </a:xfrm>
          <a:prstGeom prst="rect">
            <a:avLst/>
          </a:prstGeom>
        </p:spPr>
        <p:txBody>
          <a:bodyPr lIns="130593" tIns="65297" rIns="130593" bIns="65297" anchor="ctr" anchorCtr="0">
            <a:noAutofit/>
          </a:bodyPr>
          <a:lstStyle>
            <a:lvl1pPr marL="0" indent="0">
              <a:buNone/>
              <a:defRPr sz="34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Simple text goes here and can wrap to accommodate more lines of information</a:t>
            </a:r>
          </a:p>
        </p:txBody>
      </p:sp>
      <p:sp>
        <p:nvSpPr>
          <p:cNvPr id="22" name="Chart Placeholder 2"/>
          <p:cNvSpPr>
            <a:spLocks noGrp="1"/>
          </p:cNvSpPr>
          <p:nvPr>
            <p:ph type="chart" sz="quarter" idx="12" hasCustomPrompt="1"/>
          </p:nvPr>
        </p:nvSpPr>
        <p:spPr>
          <a:xfrm>
            <a:off x="7657775" y="1870915"/>
            <a:ext cx="6426200" cy="5151120"/>
          </a:xfrm>
          <a:prstGeom prst="rect">
            <a:avLst/>
          </a:prstGeom>
        </p:spPr>
        <p:txBody>
          <a:bodyPr vert="horz" lIns="130593" tIns="65297" rIns="130593" bIns="65297">
            <a:noAutofit/>
          </a:bodyPr>
          <a:lstStyle>
            <a:lvl1pPr marL="0" indent="0" algn="ctr">
              <a:buNone/>
              <a:defRPr sz="290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/>
              <a:t>Insert Chart Here</a:t>
            </a:r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413886" y="483874"/>
            <a:ext cx="13855962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6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03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  <p:bldP spid="13" grpId="0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3544" y="484905"/>
            <a:ext cx="13855962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6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408570" y="1870915"/>
            <a:ext cx="6824979" cy="5153453"/>
          </a:xfrm>
          <a:prstGeom prst="rect">
            <a:avLst/>
          </a:prstGeom>
        </p:spPr>
        <p:txBody>
          <a:bodyPr lIns="130593" tIns="65297" rIns="130593" bIns="65297" anchor="ctr" anchorCtr="0">
            <a:noAutofit/>
          </a:bodyPr>
          <a:lstStyle>
            <a:lvl1pPr marL="0" indent="0">
              <a:buNone/>
              <a:defRPr sz="3400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Simple text goes here and can wrap to accommodate more lines of information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7659710" y="1870918"/>
            <a:ext cx="6424267" cy="5154018"/>
          </a:xfrm>
          <a:prstGeom prst="rect">
            <a:avLst/>
          </a:prstGeom>
        </p:spPr>
        <p:txBody>
          <a:bodyPr vert="horz" lIns="130593" tIns="65297" rIns="130593" bIns="65297">
            <a:noAutofit/>
          </a:bodyPr>
          <a:lstStyle>
            <a:lvl1pPr marL="0" indent="0" algn="ctr">
              <a:buNone/>
              <a:defRPr sz="29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/>
              <a:t>Insert Image Here</a:t>
            </a:r>
          </a:p>
        </p:txBody>
      </p:sp>
    </p:spTree>
    <p:extLst>
      <p:ext uri="{BB962C8B-B14F-4D97-AF65-F5344CB8AC3E}">
        <p14:creationId xmlns:p14="http://schemas.microsoft.com/office/powerpoint/2010/main" val="112291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ottom title_photo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7659710" y="1870918"/>
            <a:ext cx="6424267" cy="5154018"/>
          </a:xfrm>
          <a:prstGeom prst="rect">
            <a:avLst/>
          </a:prstGeom>
        </p:spPr>
        <p:txBody>
          <a:bodyPr vert="horz" lIns="130593" tIns="65297" rIns="130593" bIns="65297"/>
          <a:lstStyle>
            <a:lvl1pPr marL="0" indent="0" algn="ctr">
              <a:buNone/>
              <a:defRPr sz="29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/>
              <a:t>Insert Image Here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408570" y="1870915"/>
            <a:ext cx="6824979" cy="5153453"/>
          </a:xfrm>
          <a:prstGeom prst="rect">
            <a:avLst/>
          </a:prstGeom>
        </p:spPr>
        <p:txBody>
          <a:bodyPr lIns="130593" tIns="65297" rIns="130593" bIns="65297" anchor="ctr" anchorCtr="0"/>
          <a:lstStyle>
            <a:lvl1pPr marL="0" indent="0">
              <a:buNone/>
              <a:defRPr sz="34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Simple text goes here and can wrap to accommodate more lines of information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413886" y="483874"/>
            <a:ext cx="13855962" cy="1166051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ct val="90000"/>
              </a:lnSpc>
              <a:defRPr sz="3600" b="0" i="0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7642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Bottom title_photo and tex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7645642" y="1870918"/>
            <a:ext cx="6424267" cy="5154018"/>
          </a:xfrm>
          <a:prstGeom prst="rect">
            <a:avLst/>
          </a:prstGeom>
        </p:spPr>
        <p:txBody>
          <a:bodyPr vert="horz" lIns="130593" tIns="65297" rIns="130593" bIns="65297">
            <a:noAutofit/>
          </a:bodyPr>
          <a:lstStyle>
            <a:lvl1pPr marL="0" indent="0" algn="ctr">
              <a:buNone/>
              <a:defRPr sz="2900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/>
              <a:t>Insert Image Here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408570" y="1870915"/>
            <a:ext cx="6824979" cy="5153453"/>
          </a:xfrm>
          <a:prstGeom prst="rect">
            <a:avLst/>
          </a:prstGeom>
        </p:spPr>
        <p:txBody>
          <a:bodyPr lIns="130593" tIns="65297" rIns="130593" bIns="65297" anchor="ctr" anchorCtr="0">
            <a:noAutofit/>
          </a:bodyPr>
          <a:lstStyle>
            <a:lvl1pPr marL="0" indent="0">
              <a:buNone/>
              <a:defRPr sz="34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/>
              <a:t>Simple text goes here and can wrap to accommodate more lines of information</a:t>
            </a:r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419101" y="487683"/>
            <a:ext cx="13855962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6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086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5869941" y="373381"/>
            <a:ext cx="5229018" cy="319278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53" tIns="48979" rIns="97953" bIns="48979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5870388" y="373381"/>
            <a:ext cx="5228578" cy="319278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7953" tIns="48979" rIns="97953" bIns="48979" rtlCol="0" anchor="ctr" anchorCtr="0">
            <a:normAutofit/>
          </a:bodyPr>
          <a:lstStyle>
            <a:lvl1pPr marL="0" indent="0" algn="ctr" defTabSz="979532" rtl="0" eaLnBrk="1" latinLnBrk="0" hangingPunct="1">
              <a:lnSpc>
                <a:spcPct val="95000"/>
              </a:lnSpc>
              <a:spcBef>
                <a:spcPts val="1542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b="0" i="0" kern="1200" baseline="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35943" y="373381"/>
            <a:ext cx="5260378" cy="319278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53" tIns="48979" rIns="97953" bIns="48979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513321" y="373381"/>
            <a:ext cx="5283202" cy="319278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7953" tIns="48979" rIns="97953" bIns="48979" rtlCol="0" anchor="ctr" anchorCtr="0">
            <a:normAutofit/>
          </a:bodyPr>
          <a:lstStyle>
            <a:lvl1pPr marL="0" indent="0" algn="ctr" defTabSz="979532" rtl="0" eaLnBrk="1" latinLnBrk="0" hangingPunct="1">
              <a:lnSpc>
                <a:spcPct val="95000"/>
              </a:lnSpc>
              <a:spcBef>
                <a:spcPts val="1542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1167732" y="373384"/>
            <a:ext cx="2941969" cy="156972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53" tIns="48979" rIns="97953" bIns="48979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11167732" y="373384"/>
            <a:ext cx="2941969" cy="156972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7953" tIns="48979" rIns="97953" bIns="48979" rtlCol="0" anchor="ctr" anchorCtr="0">
            <a:normAutofit/>
          </a:bodyPr>
          <a:lstStyle>
            <a:lvl1pPr marL="0" indent="0" algn="ctr" defTabSz="979532" rtl="0" eaLnBrk="1" latinLnBrk="0" hangingPunct="1">
              <a:lnSpc>
                <a:spcPct val="95000"/>
              </a:lnSpc>
              <a:spcBef>
                <a:spcPts val="1542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35946" y="3634744"/>
            <a:ext cx="4037058" cy="415072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53" tIns="48979" rIns="97953" bIns="48979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513318" y="3634744"/>
            <a:ext cx="4059872" cy="415072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7953" tIns="48979" rIns="97953" bIns="48979" rtlCol="0" anchor="ctr" anchorCtr="0">
            <a:normAutofit/>
          </a:bodyPr>
          <a:lstStyle>
            <a:lvl1pPr marL="0" indent="0" algn="ctr" defTabSz="979532" rtl="0" eaLnBrk="1" latinLnBrk="0" hangingPunct="1">
              <a:lnSpc>
                <a:spcPct val="95000"/>
              </a:lnSpc>
              <a:spcBef>
                <a:spcPts val="1542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658363" y="3634744"/>
            <a:ext cx="6440598" cy="415072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53" tIns="48979" rIns="97953" bIns="48979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4653334" y="3634744"/>
            <a:ext cx="6445626" cy="415072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7953" tIns="48979" rIns="97953" bIns="48979" rtlCol="0" anchor="ctr" anchorCtr="0">
            <a:normAutofit/>
          </a:bodyPr>
          <a:lstStyle>
            <a:lvl1pPr marL="0" indent="0" algn="ctr" defTabSz="979532" rtl="0" eaLnBrk="1" latinLnBrk="0" hangingPunct="1">
              <a:lnSpc>
                <a:spcPct val="95000"/>
              </a:lnSpc>
              <a:spcBef>
                <a:spcPts val="1542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1167732" y="2020396"/>
            <a:ext cx="2941969" cy="413058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53" tIns="48979" rIns="97953" bIns="48979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11167732" y="2011684"/>
            <a:ext cx="2941969" cy="413929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7953" tIns="48979" rIns="97953" bIns="48979" rtlCol="0" anchor="ctr" anchorCtr="0">
            <a:normAutofit/>
          </a:bodyPr>
          <a:lstStyle>
            <a:lvl1pPr marL="0" indent="0" algn="ctr" defTabSz="979532" rtl="0" eaLnBrk="1" latinLnBrk="0" hangingPunct="1">
              <a:lnSpc>
                <a:spcPct val="95000"/>
              </a:lnSpc>
              <a:spcBef>
                <a:spcPts val="1542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1167732" y="6219556"/>
            <a:ext cx="2941969" cy="156591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53" tIns="48979" rIns="97953" bIns="48979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11167732" y="6219556"/>
            <a:ext cx="2941969" cy="156591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7953" tIns="48979" rIns="97953" bIns="48979" rtlCol="0" anchor="ctr" anchorCtr="0">
            <a:normAutofit/>
          </a:bodyPr>
          <a:lstStyle>
            <a:lvl1pPr marL="0" indent="0" algn="ctr" defTabSz="979532" rtl="0" eaLnBrk="1" latinLnBrk="0" hangingPunct="1">
              <a:lnSpc>
                <a:spcPct val="95000"/>
              </a:lnSpc>
              <a:spcBef>
                <a:spcPts val="1542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ltGray">
          <a:xfrm>
            <a:off x="12679417" y="7920528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ltGray">
          <a:xfrm>
            <a:off x="13899729" y="7915602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ltGray">
          <a:xfrm>
            <a:off x="467271" y="7895717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9670666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Slide gradi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354231" y="3374203"/>
            <a:ext cx="13282749" cy="1031568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4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2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3880" y="5793622"/>
            <a:ext cx="12979402" cy="461010"/>
          </a:xfrm>
          <a:prstGeom prst="rect">
            <a:avLst/>
          </a:prstGeom>
        </p:spPr>
        <p:txBody>
          <a:bodyPr lIns="130593" tIns="65297" rIns="130593" bIns="65297" anchor="b" anchorCtr="0">
            <a:noAutofit/>
          </a:bodyPr>
          <a:lstStyle>
            <a:lvl1pPr marL="0" indent="0" algn="l">
              <a:buNone/>
              <a:defRPr sz="1700" b="0" i="0">
                <a:solidFill>
                  <a:schemeClr val="bg1"/>
                </a:solidFill>
                <a:latin typeface="+mn-lt"/>
                <a:cs typeface="CiscoSans"/>
              </a:defRPr>
            </a:lvl1pPr>
            <a:lvl2pPr marL="489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9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9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48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3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28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18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</p:txBody>
      </p:sp>
      <p:sp>
        <p:nvSpPr>
          <p:cNvPr id="25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402955" y="6197884"/>
            <a:ext cx="12980240" cy="461010"/>
          </a:xfrm>
          <a:prstGeom prst="rect">
            <a:avLst/>
          </a:prstGeom>
        </p:spPr>
        <p:txBody>
          <a:bodyPr lIns="130593" tIns="65297" rIns="130593" bIns="65297"/>
          <a:lstStyle>
            <a:lvl1pPr marL="0" indent="0" algn="l">
              <a:buFontTx/>
              <a:buNone/>
              <a:defRPr lang="en-US" sz="17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26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402955" y="7125873"/>
            <a:ext cx="12980240" cy="461010"/>
          </a:xfrm>
          <a:prstGeom prst="rect">
            <a:avLst/>
          </a:prstGeom>
        </p:spPr>
        <p:txBody>
          <a:bodyPr lIns="130593" tIns="65297" rIns="130593" bIns="65297"/>
          <a:lstStyle>
            <a:lvl1pPr marL="0" indent="0" algn="l">
              <a:buFontTx/>
              <a:buNone/>
              <a:defRPr lang="en-US" sz="17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04114" y="4196004"/>
            <a:ext cx="13284200" cy="478402"/>
          </a:xfrm>
          <a:prstGeom prst="rect">
            <a:avLst/>
          </a:prstGeom>
        </p:spPr>
        <p:txBody>
          <a:bodyPr lIns="130593" tIns="65297" rIns="130593" bIns="65297"/>
          <a:lstStyle>
            <a:lvl1pPr marL="0" indent="0">
              <a:buFont typeface="Arial" panose="020B0604020202020204" pitchFamily="34" charset="0"/>
              <a:buNone/>
              <a:defRPr sz="2600" baseline="0">
                <a:solidFill>
                  <a:schemeClr val="bg1"/>
                </a:solidFill>
                <a:latin typeface="+mj-lt"/>
              </a:defRPr>
            </a:lvl1pPr>
            <a:lvl2pPr marL="435367" indent="0">
              <a:buNone/>
              <a:defRPr/>
            </a:lvl2pPr>
            <a:lvl3pPr marL="610533" indent="0">
              <a:buNone/>
              <a:defRPr/>
            </a:lvl3pPr>
            <a:lvl4pPr marL="738081" indent="0">
              <a:buNone/>
              <a:defRPr/>
            </a:lvl4pPr>
            <a:lvl5pPr marL="858828" indent="0">
              <a:buNone/>
              <a:defRPr/>
            </a:lvl5pPr>
          </a:lstStyle>
          <a:p>
            <a:pPr lvl="0"/>
            <a:r>
              <a:rPr lang="en-GB" dirty="0"/>
              <a:t>Subhead goes here</a:t>
            </a:r>
          </a:p>
        </p:txBody>
      </p:sp>
      <p:grpSp>
        <p:nvGrpSpPr>
          <p:cNvPr id="28" name="Group 67"/>
          <p:cNvGrpSpPr/>
          <p:nvPr/>
        </p:nvGrpSpPr>
        <p:grpSpPr>
          <a:xfrm>
            <a:off x="456262" y="492602"/>
            <a:ext cx="1380382" cy="735728"/>
            <a:chOff x="609606" y="528528"/>
            <a:chExt cx="1444732" cy="763787"/>
          </a:xfrm>
          <a:solidFill>
            <a:schemeClr val="bg1"/>
          </a:solidFill>
        </p:grpSpPr>
        <p:sp>
          <p:nvSpPr>
            <p:cNvPr id="32" name="Rectangle 3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954502" y="528528"/>
              <a:ext cx="62080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711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3027002" y="954634"/>
            <a:ext cx="8558784" cy="480608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57" tIns="48979" rIns="97957" bIns="48979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27002" y="5753224"/>
            <a:ext cx="8556083" cy="1195646"/>
          </a:xfrm>
          <a:prstGeom prst="rect">
            <a:avLst/>
          </a:prstGeom>
          <a:noFill/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57" tIns="48979" rIns="97957" bIns="48979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3040382" y="954634"/>
            <a:ext cx="8526781" cy="480608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lIns="130593" tIns="65297" rIns="130593" bIns="65297" anchor="ctr" anchorCtr="0"/>
          <a:lstStyle>
            <a:lvl1pPr algn="ctr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305395" y="5848127"/>
            <a:ext cx="8118512" cy="1005840"/>
          </a:xfrm>
        </p:spPr>
        <p:txBody>
          <a:bodyPr anchor="ctr"/>
          <a:lstStyle>
            <a:lvl1pPr>
              <a:defRPr sz="29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13899722" y="7888705"/>
            <a:ext cx="310472" cy="2180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7" tIns="43989" rIns="87977" bIns="43989" anchor="b">
            <a:spAutoFit/>
          </a:bodyPr>
          <a:lstStyle/>
          <a:p>
            <a:pPr algn="r" defTabSz="872433">
              <a:lnSpc>
                <a:spcPct val="100000"/>
              </a:lnSpc>
            </a:pPr>
            <a:fld id="{DFCF27A5-1A5B-48D3-A060-2758FFBB1ADD}" type="slidenum">
              <a:rPr lang="en-US" sz="800">
                <a:solidFill>
                  <a:schemeClr val="bg2"/>
                </a:solidFill>
                <a:latin typeface="+mn-lt"/>
              </a:rPr>
              <a:pPr algn="r" defTabSz="872433">
                <a:lnSpc>
                  <a:spcPct val="100000"/>
                </a:lnSpc>
              </a:pPr>
              <a:t>‹#›</a:t>
            </a:fld>
            <a:endParaRPr lang="en-US" sz="8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ltGray">
          <a:xfrm>
            <a:off x="12679417" y="7920528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ltGray">
          <a:xfrm>
            <a:off x="13899729" y="7915602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ltGray">
          <a:xfrm>
            <a:off x="467271" y="7895717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531452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541329" y="373075"/>
            <a:ext cx="5237683" cy="295168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57" tIns="48979" rIns="97957" bIns="48979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541329" y="373075"/>
            <a:ext cx="5237683" cy="295168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7957" tIns="48979" rIns="97957" bIns="48979" rtlCol="0" anchor="ctr" anchorCtr="0">
            <a:normAutofit/>
          </a:bodyPr>
          <a:lstStyle>
            <a:lvl1pPr marL="0" indent="0" algn="ctr" defTabSz="979573" rtl="0" eaLnBrk="1" latinLnBrk="0" hangingPunct="1">
              <a:lnSpc>
                <a:spcPct val="95000"/>
              </a:lnSpc>
              <a:spcBef>
                <a:spcPts val="1542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380950" y="4114800"/>
            <a:ext cx="11214877" cy="1706314"/>
          </a:xfrm>
        </p:spPr>
        <p:txBody>
          <a:bodyPr anchor="t">
            <a:noAutofit/>
          </a:bodyPr>
          <a:lstStyle>
            <a:lvl1pPr marL="0" marR="0" indent="0" algn="l" defTabSz="979573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4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Large photo </a:t>
            </a:r>
            <a:br>
              <a:rPr lang="en-US" dirty="0"/>
            </a:br>
            <a:r>
              <a:rPr lang="en-US" dirty="0"/>
              <a:t>caption here.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67270" y="7895711"/>
            <a:ext cx="5472824" cy="218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7" tIns="43989" rIns="87977" bIns="43989" anchor="b" anchorCtr="0">
            <a:spAutoFit/>
          </a:bodyPr>
          <a:lstStyle/>
          <a:p>
            <a:pPr algn="l" defTabSz="872433">
              <a:lnSpc>
                <a:spcPct val="100000"/>
              </a:lnSpc>
            </a:pPr>
            <a:r>
              <a:rPr lang="en-US" sz="800" dirty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800" baseline="0" dirty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800" dirty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13899722" y="7888705"/>
            <a:ext cx="310472" cy="2180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7" tIns="43989" rIns="87977" bIns="43989" anchor="b">
            <a:spAutoFit/>
          </a:bodyPr>
          <a:lstStyle/>
          <a:p>
            <a:pPr algn="r" defTabSz="872433">
              <a:lnSpc>
                <a:spcPct val="100000"/>
              </a:lnSpc>
            </a:pPr>
            <a:fld id="{DFCF27A5-1A5B-48D3-A060-2758FFBB1ADD}" type="slidenum">
              <a:rPr lang="en-US" sz="800">
                <a:solidFill>
                  <a:schemeClr val="bg2"/>
                </a:solidFill>
                <a:latin typeface="+mn-lt"/>
              </a:rPr>
              <a:pPr algn="r" defTabSz="872433">
                <a:lnSpc>
                  <a:spcPct val="100000"/>
                </a:lnSpc>
              </a:pPr>
              <a:t>‹#›</a:t>
            </a:fld>
            <a:endParaRPr lang="en-US" sz="8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12679417" y="7920528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ltGray">
          <a:xfrm>
            <a:off x="13899729" y="7915602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ltGray">
          <a:xfrm>
            <a:off x="467271" y="7895717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92760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7988198" y="1031443"/>
            <a:ext cx="5808269" cy="603504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57" tIns="48979" rIns="97957" bIns="48979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7988198" y="1031443"/>
            <a:ext cx="5808269" cy="603504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lIns="130593" tIns="65297" rIns="130593" bIns="65297" anchor="ctr" anchorCtr="0"/>
          <a:lstStyle>
            <a:lvl1pPr algn="ctr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07793" y="874769"/>
            <a:ext cx="6959868" cy="1302376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25070" y="7895711"/>
            <a:ext cx="5472824" cy="218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7" tIns="43989" rIns="87977" bIns="43989" anchor="b" anchorCtr="0">
            <a:spAutoFit/>
          </a:bodyPr>
          <a:lstStyle/>
          <a:p>
            <a:pPr algn="l" defTabSz="872433">
              <a:lnSpc>
                <a:spcPct val="100000"/>
              </a:lnSpc>
            </a:pPr>
            <a:r>
              <a:rPr lang="en-US" sz="800" dirty="0">
                <a:solidFill>
                  <a:schemeClr val="bg2"/>
                </a:solidFill>
                <a:latin typeface="+mn-lt"/>
              </a:rPr>
              <a:t>© 2013</a:t>
            </a:r>
            <a:r>
              <a:rPr lang="en-US" sz="800" baseline="0" dirty="0">
                <a:solidFill>
                  <a:schemeClr val="bg2"/>
                </a:solidFill>
                <a:latin typeface="+mn-lt"/>
              </a:rPr>
              <a:t>  </a:t>
            </a:r>
            <a:r>
              <a:rPr lang="en-US" sz="800" dirty="0">
                <a:solidFill>
                  <a:schemeClr val="bg2"/>
                </a:solidFill>
                <a:latin typeface="+mn-lt"/>
              </a:rPr>
              <a:t>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13899722" y="7888705"/>
            <a:ext cx="310472" cy="2180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7" tIns="43989" rIns="87977" bIns="43989" anchor="b">
            <a:spAutoFit/>
          </a:bodyPr>
          <a:lstStyle/>
          <a:p>
            <a:pPr algn="r" defTabSz="872433">
              <a:lnSpc>
                <a:spcPct val="100000"/>
              </a:lnSpc>
            </a:pPr>
            <a:fld id="{DFCF27A5-1A5B-48D3-A060-2758FFBB1ADD}" type="slidenum">
              <a:rPr lang="en-US" sz="800">
                <a:solidFill>
                  <a:schemeClr val="bg2"/>
                </a:solidFill>
                <a:latin typeface="+mn-lt"/>
              </a:rPr>
              <a:pPr algn="r" defTabSz="872433">
                <a:lnSpc>
                  <a:spcPct val="100000"/>
                </a:lnSpc>
              </a:pPr>
              <a:t>‹#›</a:t>
            </a:fld>
            <a:endParaRPr lang="en-US" sz="8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12679417" y="7920528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13899729" y="7915602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ltGray">
          <a:xfrm>
            <a:off x="467271" y="7895717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9657821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59" y="0"/>
            <a:ext cx="14630400" cy="8229600"/>
          </a:xfrm>
          <a:prstGeom prst="rect">
            <a:avLst/>
          </a:prstGeom>
        </p:spPr>
        <p:txBody>
          <a:bodyPr vert="horz" lIns="130593" tIns="65297" rIns="130593" bIns="65297"/>
          <a:lstStyle>
            <a:lvl1pPr marL="0" indent="0" algn="ctr">
              <a:buNone/>
              <a:defRPr sz="2000" baseline="0">
                <a:latin typeface="+mn-lt"/>
                <a:cs typeface="CiscoSans ExtraLigh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472368"/>
      </p:ext>
    </p:extLst>
  </p:cSld>
  <p:clrMapOvr>
    <a:masterClrMapping/>
  </p:clrMapOvr>
  <p:transition spd="slow">
    <p:wip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92815" y="385011"/>
            <a:ext cx="13515250" cy="7053392"/>
          </a:xfrm>
          <a:prstGeom prst="rect">
            <a:avLst/>
          </a:prstGeom>
        </p:spPr>
        <p:txBody>
          <a:bodyPr vert="horz" lIns="130593" tIns="65297" rIns="130593" bIns="65297"/>
          <a:lstStyle>
            <a:lvl1pPr marL="0" indent="0" algn="ctr">
              <a:buNone/>
              <a:defRPr sz="2000" baseline="0">
                <a:latin typeface="+mn-lt"/>
                <a:cs typeface="CiscoSans ExtraLigh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924139"/>
      </p:ext>
    </p:extLst>
  </p:cSld>
  <p:clrMapOvr>
    <a:masterClrMapping/>
  </p:clrMapOvr>
  <p:transition spd="slow">
    <p:wip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Full bleed photo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4"/>
            <a:ext cx="14630402" cy="7973567"/>
          </a:xfrm>
          <a:prstGeom prst="rect">
            <a:avLst/>
          </a:prstGeom>
        </p:spPr>
        <p:txBody>
          <a:bodyPr vert="horz" lIns="130593" tIns="65297" rIns="130593" bIns="65297"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3882516"/>
      </p:ext>
    </p:extLst>
  </p:cSld>
  <p:clrMapOvr>
    <a:masterClrMapping/>
  </p:clrMapOvr>
  <p:transition spd="slow">
    <p:wip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ide screen vide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edia Placeholder 39"/>
          <p:cNvSpPr>
            <a:spLocks noGrp="1"/>
          </p:cNvSpPr>
          <p:nvPr>
            <p:ph type="media" sz="quarter" idx="11"/>
          </p:nvPr>
        </p:nvSpPr>
        <p:spPr>
          <a:xfrm>
            <a:off x="4666825" y="932688"/>
            <a:ext cx="9439066" cy="5310835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7953" tIns="48979" rIns="97953" bIns="48979" rtlCol="0" anchor="ctr">
            <a:normAutofit/>
          </a:bodyPr>
          <a:lstStyle>
            <a:lvl1pPr marL="0" indent="0" algn="ctr" defTabSz="979532" rtl="0" eaLnBrk="1" latinLnBrk="0" hangingPunct="1">
              <a:lnSpc>
                <a:spcPct val="95000"/>
              </a:lnSpc>
              <a:spcBef>
                <a:spcPts val="1542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smtClean="0">
                <a:solidFill>
                  <a:schemeClr val="lt1"/>
                </a:solidFill>
                <a:latin typeface="+mn-lt"/>
                <a:ea typeface="+mn-ea"/>
                <a:cs typeface="CiscoSans"/>
              </a:defRPr>
            </a:lvl1pPr>
          </a:lstStyle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ltGray">
          <a:xfrm>
            <a:off x="12679417" y="7920528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ltGray">
          <a:xfrm>
            <a:off x="13899729" y="7915602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39" name="Rectangle 4"/>
          <p:cNvSpPr>
            <a:spLocks noChangeArrowheads="1"/>
          </p:cNvSpPr>
          <p:nvPr/>
        </p:nvSpPr>
        <p:spPr bwMode="ltGray">
          <a:xfrm>
            <a:off x="467271" y="7895717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393802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edia Placeholder 20"/>
          <p:cNvSpPr>
            <a:spLocks noGrp="1"/>
          </p:cNvSpPr>
          <p:nvPr>
            <p:ph type="media" sz="quarter" idx="10"/>
          </p:nvPr>
        </p:nvSpPr>
        <p:spPr>
          <a:xfrm>
            <a:off x="7026592" y="934404"/>
            <a:ext cx="7079300" cy="5310835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7953" tIns="48979" rIns="97953" bIns="48979" rtlCol="0" anchor="ctr">
            <a:normAutofit/>
          </a:bodyPr>
          <a:lstStyle>
            <a:lvl1pPr marL="0" indent="0" algn="ctr" defTabSz="979532" rtl="0" eaLnBrk="1" latinLnBrk="0" hangingPunct="1">
              <a:lnSpc>
                <a:spcPct val="95000"/>
              </a:lnSpc>
              <a:spcBef>
                <a:spcPts val="1542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>
                <a:solidFill>
                  <a:schemeClr val="lt1"/>
                </a:solidFill>
                <a:latin typeface="+mn-lt"/>
                <a:ea typeface="+mn-ea"/>
                <a:cs typeface="CiscoSans"/>
              </a:defRPr>
            </a:lvl1pPr>
          </a:lstStyle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ltGray">
          <a:xfrm>
            <a:off x="12679417" y="7920528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ltGray">
          <a:xfrm>
            <a:off x="13899729" y="7915602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ltGray">
          <a:xfrm>
            <a:off x="467271" y="7895717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445248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3593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lank_gradient onl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82399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2386" y="5135273"/>
            <a:ext cx="7495786" cy="461010"/>
          </a:xfrm>
          <a:prstGeom prst="rect">
            <a:avLst/>
          </a:prstGeom>
        </p:spPr>
        <p:txBody>
          <a:bodyPr vert="horz" lIns="97957" tIns="48979" rIns="97957" bIns="48979" rtlCol="0">
            <a:noAutofit/>
          </a:bodyPr>
          <a:lstStyle>
            <a:lvl1pPr marL="0" indent="0" algn="l" defTabSz="979573" rtl="0" eaLnBrk="1" latinLnBrk="0" hangingPunct="1">
              <a:lnSpc>
                <a:spcPct val="95000"/>
              </a:lnSpc>
              <a:spcBef>
                <a:spcPts val="1542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600" kern="120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89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9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9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9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48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38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285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182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79573" rtl="0" eaLnBrk="1" latinLnBrk="0" hangingPunct="1">
              <a:lnSpc>
                <a:spcPct val="95000"/>
              </a:lnSpc>
              <a:spcBef>
                <a:spcPts val="1542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 and Title Go Here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2" y="0"/>
            <a:ext cx="14630400" cy="21336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97957" tIns="48979" rIns="97957" bIns="48979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8083" y="3939240"/>
            <a:ext cx="7540091" cy="1226821"/>
          </a:xfrm>
        </p:spPr>
        <p:txBody>
          <a:bodyPr vert="horz" lIns="88161" tIns="48979" rIns="88161" bIns="48979" rtlCol="0" anchor="b" anchorCtr="0">
            <a:noAutofit/>
          </a:bodyPr>
          <a:lstStyle>
            <a:lvl1pPr marL="0" indent="0" algn="l" defTabSz="979573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400" b="0" kern="1200" spc="0" baseline="0" dirty="0">
                <a:gradFill>
                  <a:gsLst>
                    <a:gs pos="0">
                      <a:schemeClr val="accent1"/>
                    </a:gs>
                    <a:gs pos="77000">
                      <a:srgbClr val="01BBBB"/>
                    </a:gs>
                    <a:gs pos="100000">
                      <a:schemeClr val="accent6"/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2" y="0"/>
            <a:ext cx="14630400" cy="21336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97957" tIns="48979" rIns="97957" bIns="48979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8864606" y="2301243"/>
            <a:ext cx="4282440" cy="3467101"/>
          </a:xfrm>
          <a:prstGeom prst="rect">
            <a:avLst/>
          </a:prstGeom>
        </p:spPr>
        <p:txBody>
          <a:bodyPr lIns="130593" tIns="65297" rIns="130593" bIns="65297" anchor="ctr" anchorCtr="1"/>
          <a:lstStyle>
            <a:lvl1pPr marL="0" indent="0" algn="ctr">
              <a:buNone/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  <p:extLst>
      <p:ext uri="{BB962C8B-B14F-4D97-AF65-F5344CB8AC3E}">
        <p14:creationId xmlns:p14="http://schemas.microsoft.com/office/powerpoint/2010/main" val="3417871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  <p:bldP spid="31" grpId="0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Blank_gradient only">
    <p:bg>
      <p:bgPr>
        <a:gradFill>
          <a:gsLst>
            <a:gs pos="0">
              <a:schemeClr val="accent1"/>
            </a:gs>
            <a:gs pos="100000">
              <a:schemeClr val="accent6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2051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_gradient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2983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bg>
      <p:bgPr>
        <a:gradFill>
          <a:gsLst>
            <a:gs pos="0">
              <a:srgbClr val="272749"/>
            </a:gs>
            <a:gs pos="100000">
              <a:srgbClr val="32BEBD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5"/>
          <p:cNvGrpSpPr>
            <a:grpSpLocks/>
          </p:cNvGrpSpPr>
          <p:nvPr/>
        </p:nvGrpSpPr>
        <p:grpSpPr bwMode="auto">
          <a:xfrm>
            <a:off x="6316697" y="6542087"/>
            <a:ext cx="1985472" cy="1055596"/>
            <a:chOff x="384" y="331"/>
            <a:chExt cx="912" cy="485"/>
          </a:xfrm>
        </p:grpSpPr>
        <p:sp>
          <p:nvSpPr>
            <p:cNvPr id="5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2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8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4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5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36431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bg>
      <p:bgPr>
        <a:gradFill>
          <a:gsLst>
            <a:gs pos="0">
              <a:srgbClr val="272749"/>
            </a:gs>
            <a:gs pos="100000">
              <a:srgbClr val="32BEBD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/>
          <p:cNvSpPr txBox="1"/>
          <p:nvPr/>
        </p:nvSpPr>
        <p:spPr>
          <a:xfrm>
            <a:off x="1001811" y="3680020"/>
            <a:ext cx="3498656" cy="916728"/>
          </a:xfrm>
          <a:prstGeom prst="rect">
            <a:avLst/>
          </a:prstGeom>
          <a:noFill/>
        </p:spPr>
        <p:txBody>
          <a:bodyPr wrap="none" lIns="130593" tIns="65297" rIns="130593" bIns="65297" rtlCol="0">
            <a:spAutoFit/>
          </a:bodyPr>
          <a:lstStyle/>
          <a:p>
            <a:r>
              <a:rPr lang="en-US" sz="5000" dirty="0">
                <a:solidFill>
                  <a:srgbClr val="FFFFFF"/>
                </a:solidFill>
                <a:latin typeface="+mj-lt"/>
              </a:rPr>
              <a:t>Thank you.</a:t>
            </a:r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black">
          <a:xfrm>
            <a:off x="10057987" y="4561877"/>
            <a:ext cx="186586" cy="70692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6" name="Freeform 65"/>
          <p:cNvSpPr>
            <a:spLocks/>
          </p:cNvSpPr>
          <p:nvPr/>
        </p:nvSpPr>
        <p:spPr bwMode="black">
          <a:xfrm>
            <a:off x="11144954" y="4544284"/>
            <a:ext cx="540227" cy="746075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7" name="Freeform 66"/>
          <p:cNvSpPr>
            <a:spLocks/>
          </p:cNvSpPr>
          <p:nvPr/>
        </p:nvSpPr>
        <p:spPr bwMode="black">
          <a:xfrm>
            <a:off x="9276935" y="4544284"/>
            <a:ext cx="540227" cy="746075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black">
          <a:xfrm>
            <a:off x="11880442" y="4544284"/>
            <a:ext cx="742000" cy="746075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9" name="Freeform 68"/>
          <p:cNvSpPr>
            <a:spLocks/>
          </p:cNvSpPr>
          <p:nvPr/>
        </p:nvSpPr>
        <p:spPr bwMode="black">
          <a:xfrm>
            <a:off x="10485393" y="4544284"/>
            <a:ext cx="483820" cy="746075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0" name="Freeform 69"/>
          <p:cNvSpPr>
            <a:spLocks/>
          </p:cNvSpPr>
          <p:nvPr/>
        </p:nvSpPr>
        <p:spPr bwMode="black">
          <a:xfrm>
            <a:off x="8905937" y="3560019"/>
            <a:ext cx="175737" cy="36325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1" name="Freeform 70"/>
          <p:cNvSpPr>
            <a:spLocks/>
          </p:cNvSpPr>
          <p:nvPr/>
        </p:nvSpPr>
        <p:spPr bwMode="black">
          <a:xfrm>
            <a:off x="9398430" y="3316405"/>
            <a:ext cx="175737" cy="60686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2" name="Freeform 71"/>
          <p:cNvSpPr>
            <a:spLocks/>
          </p:cNvSpPr>
          <p:nvPr/>
        </p:nvSpPr>
        <p:spPr bwMode="black">
          <a:xfrm>
            <a:off x="9882255" y="2981432"/>
            <a:ext cx="175737" cy="11180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3" name="Freeform 72"/>
          <p:cNvSpPr>
            <a:spLocks/>
          </p:cNvSpPr>
          <p:nvPr/>
        </p:nvSpPr>
        <p:spPr bwMode="black">
          <a:xfrm>
            <a:off x="10374750" y="3316403"/>
            <a:ext cx="175737" cy="6068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4" name="Freeform 73"/>
          <p:cNvSpPr>
            <a:spLocks/>
          </p:cNvSpPr>
          <p:nvPr/>
        </p:nvSpPr>
        <p:spPr bwMode="black">
          <a:xfrm>
            <a:off x="10856395" y="3560017"/>
            <a:ext cx="186586" cy="363250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5" name="Freeform 74"/>
          <p:cNvSpPr>
            <a:spLocks/>
          </p:cNvSpPr>
          <p:nvPr/>
        </p:nvSpPr>
        <p:spPr bwMode="black">
          <a:xfrm>
            <a:off x="11348896" y="3316402"/>
            <a:ext cx="177906" cy="60686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6" name="Freeform 75"/>
          <p:cNvSpPr>
            <a:spLocks/>
          </p:cNvSpPr>
          <p:nvPr/>
        </p:nvSpPr>
        <p:spPr bwMode="black">
          <a:xfrm>
            <a:off x="11841395" y="2981429"/>
            <a:ext cx="177906" cy="111802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7" name="Freeform 76"/>
          <p:cNvSpPr>
            <a:spLocks/>
          </p:cNvSpPr>
          <p:nvPr/>
        </p:nvSpPr>
        <p:spPr bwMode="black">
          <a:xfrm>
            <a:off x="12325210" y="3316402"/>
            <a:ext cx="177906" cy="60686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8" name="Freeform 77"/>
          <p:cNvSpPr>
            <a:spLocks/>
          </p:cNvSpPr>
          <p:nvPr/>
        </p:nvSpPr>
        <p:spPr bwMode="black">
          <a:xfrm>
            <a:off x="12817709" y="3560017"/>
            <a:ext cx="177906" cy="363250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17" name="Rectangle 16"/>
          <p:cNvSpPr>
            <a:spLocks noChangeArrowheads="1"/>
          </p:cNvSpPr>
          <p:nvPr userDrawn="1"/>
        </p:nvSpPr>
        <p:spPr bwMode="black">
          <a:xfrm>
            <a:off x="10101582" y="4450083"/>
            <a:ext cx="185419" cy="52959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30593" tIns="65297" rIns="130593" bIns="65297"/>
          <a:lstStyle/>
          <a:p>
            <a:pPr>
              <a:defRPr/>
            </a:pPr>
            <a:endParaRPr lang="en-GB" dirty="0">
              <a:solidFill>
                <a:srgbClr val="0096D6"/>
              </a:solidFill>
              <a:cs typeface="Arial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1031242" y="3672841"/>
            <a:ext cx="3498656" cy="916728"/>
          </a:xfrm>
          <a:prstGeom prst="rect">
            <a:avLst/>
          </a:prstGeom>
          <a:noFill/>
        </p:spPr>
        <p:txBody>
          <a:bodyPr wrap="none" lIns="130593" tIns="65297" rIns="130593" bIns="65297">
            <a:spAutoFit/>
          </a:bodyPr>
          <a:lstStyle/>
          <a:p>
            <a:pPr>
              <a:defRPr/>
            </a:pPr>
            <a:r>
              <a:rPr lang="en-GB" sz="5000">
                <a:solidFill>
                  <a:srgbClr val="FFFFFF"/>
                </a:solidFill>
                <a:cs typeface="Arial" charset="0"/>
              </a:rPr>
              <a:t>Thank you.</a:t>
            </a:r>
            <a:endParaRPr lang="en-GB" sz="5000" dirty="0">
              <a:solidFill>
                <a:srgbClr val="FFFF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768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3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  <p:bldP spid="17" grpId="0" animBg="1"/>
      <p:bldP spid="18" grpId="0"/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5"/>
          <p:cNvGrpSpPr>
            <a:grpSpLocks/>
          </p:cNvGrpSpPr>
          <p:nvPr/>
        </p:nvGrpSpPr>
        <p:grpSpPr bwMode="auto">
          <a:xfrm>
            <a:off x="6316697" y="6542087"/>
            <a:ext cx="1985472" cy="1055596"/>
            <a:chOff x="384" y="331"/>
            <a:chExt cx="912" cy="485"/>
          </a:xfrm>
        </p:grpSpPr>
        <p:sp>
          <p:nvSpPr>
            <p:cNvPr id="19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0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16978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_Thank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54230" y="1505140"/>
            <a:ext cx="13910411" cy="4605877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lnSpc>
                <a:spcPct val="90000"/>
              </a:lnSpc>
              <a:defRPr sz="17000" b="0" i="1" spc="0" baseline="0">
                <a:solidFill>
                  <a:srgbClr val="FFFFF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Thanks</a:t>
            </a:r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6316697" y="6542087"/>
            <a:ext cx="1985472" cy="1055596"/>
            <a:chOff x="384" y="331"/>
            <a:chExt cx="912" cy="485"/>
          </a:xfrm>
        </p:grpSpPr>
        <p:sp>
          <p:nvSpPr>
            <p:cNvPr id="2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2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0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3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4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6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1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79532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cxnSp>
        <p:nvCxnSpPr>
          <p:cNvPr id="24" name="Straight Connector 23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2088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001811" y="3680020"/>
            <a:ext cx="3498656" cy="916728"/>
          </a:xfrm>
          <a:prstGeom prst="rect">
            <a:avLst/>
          </a:prstGeom>
          <a:noFill/>
        </p:spPr>
        <p:txBody>
          <a:bodyPr wrap="none" lIns="130593" tIns="65297" rIns="130593" bIns="65297" rtlCol="0">
            <a:spAutoFit/>
          </a:bodyPr>
          <a:lstStyle/>
          <a:p>
            <a:r>
              <a:rPr lang="en-US" sz="5000" dirty="0">
                <a:solidFill>
                  <a:srgbClr val="FFFFFF"/>
                </a:solidFill>
                <a:latin typeface="+mj-lt"/>
              </a:rPr>
              <a:t>Thank you.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black">
          <a:xfrm>
            <a:off x="10057987" y="4561877"/>
            <a:ext cx="186586" cy="70692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11144954" y="4544284"/>
            <a:ext cx="540227" cy="746075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black">
          <a:xfrm>
            <a:off x="9276935" y="4544284"/>
            <a:ext cx="540227" cy="746075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 noEditPoints="1"/>
          </p:cNvSpPr>
          <p:nvPr/>
        </p:nvSpPr>
        <p:spPr bwMode="black">
          <a:xfrm>
            <a:off x="11880442" y="4544284"/>
            <a:ext cx="742000" cy="746075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10485393" y="4544284"/>
            <a:ext cx="483820" cy="746075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8905937" y="3560019"/>
            <a:ext cx="175737" cy="36325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9398430" y="3316405"/>
            <a:ext cx="175737" cy="606865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9882255" y="2981432"/>
            <a:ext cx="175737" cy="11180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10374750" y="3316403"/>
            <a:ext cx="175737" cy="60686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10856395" y="3560017"/>
            <a:ext cx="186586" cy="363250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11348896" y="3316402"/>
            <a:ext cx="177906" cy="60686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black">
          <a:xfrm>
            <a:off x="11841395" y="2981429"/>
            <a:ext cx="177906" cy="111802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black">
          <a:xfrm>
            <a:off x="12325210" y="3316402"/>
            <a:ext cx="177906" cy="606864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black">
          <a:xfrm>
            <a:off x="12817709" y="3560017"/>
            <a:ext cx="177906" cy="363250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30593" tIns="65297" rIns="130593" bIns="65297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165395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527" y="518658"/>
            <a:ext cx="13742178" cy="1005840"/>
          </a:xfrm>
        </p:spPr>
        <p:txBody>
          <a:bodyPr/>
          <a:lstStyle>
            <a:lvl1pPr algn="l" defTabSz="130585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5000" b="0" kern="1200" spc="-143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3541" y="1729618"/>
            <a:ext cx="13726160" cy="5433186"/>
          </a:xfrm>
        </p:spPr>
        <p:txBody>
          <a:bodyPr/>
          <a:lstStyle>
            <a:lvl1pPr>
              <a:lnSpc>
                <a:spcPct val="95000"/>
              </a:lnSpc>
              <a:spcBef>
                <a:spcPts val="2114"/>
              </a:spcBef>
              <a:defRPr sz="31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857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199606"/>
      </p:ext>
    </p:extLst>
  </p:cSld>
  <p:clrMapOvr>
    <a:masterClrMapping/>
  </p:clrMapOvr>
  <p:transition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527" y="518658"/>
            <a:ext cx="13742178" cy="1005840"/>
          </a:xfrm>
        </p:spPr>
        <p:txBody>
          <a:bodyPr/>
          <a:lstStyle>
            <a:lvl1pPr algn="l" defTabSz="130585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5000" b="0" kern="1200" spc="-143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3545" y="1607694"/>
            <a:ext cx="6595880" cy="5958840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2114"/>
              </a:spcBef>
              <a:defRPr sz="26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857"/>
              </a:spcBef>
              <a:defRPr sz="2000">
                <a:solidFill>
                  <a:srgbClr val="435153"/>
                </a:solidFill>
                <a:latin typeface="+mj-lt"/>
              </a:defRPr>
            </a:lvl2pPr>
            <a:lvl3pPr>
              <a:defRPr sz="1700">
                <a:solidFill>
                  <a:srgbClr val="435153"/>
                </a:solidFill>
                <a:latin typeface="+mj-lt"/>
              </a:defRPr>
            </a:lvl3pPr>
            <a:lvl4pPr>
              <a:defRPr sz="1600">
                <a:solidFill>
                  <a:srgbClr val="435153"/>
                </a:solidFill>
                <a:latin typeface="+mj-lt"/>
              </a:defRPr>
            </a:lvl4pPr>
            <a:lvl5pPr>
              <a:defRPr sz="16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30850" y="1607694"/>
            <a:ext cx="6595880" cy="5958840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2114"/>
              </a:spcBef>
              <a:defRPr sz="26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857"/>
              </a:spcBef>
              <a:defRPr sz="2000">
                <a:solidFill>
                  <a:srgbClr val="435153"/>
                </a:solidFill>
                <a:latin typeface="+mj-lt"/>
              </a:defRPr>
            </a:lvl2pPr>
            <a:lvl3pPr>
              <a:defRPr sz="1700">
                <a:solidFill>
                  <a:srgbClr val="435153"/>
                </a:solidFill>
                <a:latin typeface="+mj-lt"/>
              </a:defRPr>
            </a:lvl3pPr>
            <a:lvl4pPr>
              <a:defRPr sz="1600">
                <a:solidFill>
                  <a:srgbClr val="435153"/>
                </a:solidFill>
                <a:latin typeface="+mj-lt"/>
              </a:defRPr>
            </a:lvl4pPr>
            <a:lvl5pPr>
              <a:defRPr sz="16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7099790"/>
      </p:ext>
    </p:extLst>
  </p:cSld>
  <p:clrMapOvr>
    <a:masterClrMapping/>
  </p:clrMapOvr>
  <p:transition>
    <p:wipe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525" y="6516293"/>
            <a:ext cx="13693917" cy="1005840"/>
          </a:xfrm>
        </p:spPr>
        <p:txBody>
          <a:bodyPr/>
          <a:lstStyle>
            <a:lvl1pPr algn="l" defTabSz="130585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5000" b="0" kern="1200" spc="-143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0190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2" y="0"/>
            <a:ext cx="14630400" cy="21336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97953" tIns="48979" rIns="97953" bIns="48979" anchor="ctr"/>
          <a:lstStyle/>
          <a:p>
            <a:endParaRPr lang="en-US">
              <a:latin typeface="+mj-lt"/>
            </a:endParaRP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2" y="0"/>
            <a:ext cx="14630400" cy="21336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97953" tIns="48979" rIns="97953" bIns="48979" anchor="ctr"/>
          <a:lstStyle/>
          <a:p>
            <a:endParaRPr lang="en-US">
              <a:latin typeface="+mj-lt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92732" y="914519"/>
            <a:ext cx="13282749" cy="411191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400" b="0" i="0" spc="0" baseline="0">
                <a:gradFill>
                  <a:gsLst>
                    <a:gs pos="0">
                      <a:schemeClr val="accent1"/>
                    </a:gs>
                    <a:gs pos="100000">
                      <a:srgbClr val="01BBBB"/>
                    </a:gs>
                  </a:gsLst>
                  <a:lin ang="1200000" scaled="0"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/>
              <a:t>Section Title Goes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347983" y="3625216"/>
            <a:ext cx="13911578" cy="4029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593" tIns="65297" rIns="130593" bIns="652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j-lt"/>
            </a:endParaRP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2620245" y="7863801"/>
            <a:ext cx="1100837" cy="247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17287" tIns="58642" rIns="117287" bIns="58642" anchor="b">
            <a:spAutoFit/>
          </a:bodyPr>
          <a:lstStyle/>
          <a:p>
            <a:pPr algn="r" defTabSz="11630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13887372" y="7860007"/>
            <a:ext cx="369651" cy="247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117287" tIns="58642" rIns="117287" bIns="58642" anchor="b">
            <a:spAutoFit/>
          </a:bodyPr>
          <a:lstStyle/>
          <a:p>
            <a:pPr algn="r" defTabSz="1163089" fontAlgn="auto">
              <a:spcBef>
                <a:spcPts val="0"/>
              </a:spcBef>
              <a:spcAft>
                <a:spcPts val="0"/>
              </a:spcAft>
              <a:defRPr/>
            </a:pPr>
            <a:fld id="{11635AFB-C66A-4A00-8E47-26EA8BC3CF0A}" type="slidenum">
              <a:rPr lang="en-US" sz="800">
                <a:solidFill>
                  <a:srgbClr val="C0C0C0"/>
                </a:solidFill>
                <a:latin typeface="+mj-lt"/>
              </a:rPr>
              <a:pPr algn="r" defTabSz="1163089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401321" y="7865722"/>
            <a:ext cx="5473701" cy="2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17287" tIns="58642" rIns="117287" bIns="58642" anchor="b">
            <a:spAutoFit/>
          </a:bodyPr>
          <a:lstStyle/>
          <a:p>
            <a:pPr defTabSz="116308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C0C0C0"/>
                </a:solidFill>
                <a:latin typeface="+mj-lt"/>
              </a:rPr>
              <a:t>© 2013 Cisco and/or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7810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9" dur="1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347986" y="7627620"/>
            <a:ext cx="13911578" cy="251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585" tIns="65292" rIns="130585" bIns="65292" anchor="ctr"/>
          <a:lstStyle/>
          <a:p>
            <a:pPr algn="ctr" defTabSz="1305858">
              <a:defRPr/>
            </a:pP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6" name="Picture 5" descr="verticalbar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6920" y="933450"/>
            <a:ext cx="142239" cy="6345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67523" y="2302489"/>
            <a:ext cx="6587914" cy="3624622"/>
          </a:xfrm>
        </p:spPr>
        <p:txBody>
          <a:bodyPr anchor="ctr"/>
          <a:lstStyle>
            <a:lvl1pPr marL="0" indent="0" algn="l" defTabSz="1305858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7700" b="0" kern="1200" spc="-286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876033" y="373075"/>
            <a:ext cx="6232550" cy="7450531"/>
          </a:xfrm>
        </p:spPr>
        <p:txBody>
          <a:bodyPr anchor="ctr">
            <a:normAutofit/>
          </a:bodyPr>
          <a:lstStyle>
            <a:lvl1pPr>
              <a:defRPr sz="2900" baseline="0">
                <a:solidFill>
                  <a:schemeClr val="tx1"/>
                </a:solidFill>
                <a:latin typeface="+mj-lt"/>
              </a:defRPr>
            </a:lvl1pPr>
            <a:lvl2pPr>
              <a:defRPr sz="2900"/>
            </a:lvl2pPr>
            <a:lvl3pPr>
              <a:defRPr sz="2900"/>
            </a:lvl3pPr>
            <a:lvl4pPr>
              <a:defRPr sz="2900"/>
            </a:lvl4pPr>
            <a:lvl5pPr>
              <a:defRPr sz="29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259243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320" y="0"/>
            <a:ext cx="14650720" cy="822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 userDrawn="1"/>
        </p:nvSpPr>
        <p:spPr bwMode="black">
          <a:xfrm>
            <a:off x="10101585" y="4450084"/>
            <a:ext cx="185419" cy="52959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30585" tIns="65292" rIns="130585" bIns="65292"/>
          <a:lstStyle/>
          <a:p>
            <a:pPr defTabSz="1305858">
              <a:defRPr/>
            </a:pPr>
            <a:endParaRPr lang="en-GB" dirty="0">
              <a:solidFill>
                <a:srgbClr val="0096D6"/>
              </a:solidFill>
              <a:cs typeface="Arial" charset="0"/>
            </a:endParaRPr>
          </a:p>
        </p:txBody>
      </p:sp>
      <p:sp>
        <p:nvSpPr>
          <p:cNvPr id="4" name="Freeform 3"/>
          <p:cNvSpPr>
            <a:spLocks/>
          </p:cNvSpPr>
          <p:nvPr/>
        </p:nvSpPr>
        <p:spPr bwMode="black">
          <a:xfrm>
            <a:off x="11188702" y="4436746"/>
            <a:ext cx="538479" cy="560070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30585" tIns="65292" rIns="130585" bIns="65292"/>
          <a:lstStyle/>
          <a:p>
            <a:pPr defTabSz="1305858">
              <a:defRPr/>
            </a:pPr>
            <a:endParaRPr lang="en-GB" dirty="0">
              <a:solidFill>
                <a:srgbClr val="0096D6"/>
              </a:solidFill>
              <a:cs typeface="Arial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black">
          <a:xfrm>
            <a:off x="9319263" y="4436746"/>
            <a:ext cx="541019" cy="560070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30585" tIns="65292" rIns="130585" bIns="65292"/>
          <a:lstStyle/>
          <a:p>
            <a:pPr defTabSz="1305858">
              <a:defRPr/>
            </a:pPr>
            <a:endParaRPr lang="en-GB" dirty="0">
              <a:solidFill>
                <a:srgbClr val="0096D6"/>
              </a:solidFill>
              <a:cs typeface="Arial" charset="0"/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black">
          <a:xfrm>
            <a:off x="11922760" y="4436746"/>
            <a:ext cx="741680" cy="560070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30585" tIns="65292" rIns="130585" bIns="65292"/>
          <a:lstStyle/>
          <a:p>
            <a:pPr defTabSz="1305858">
              <a:defRPr/>
            </a:pPr>
            <a:endParaRPr lang="en-GB" dirty="0">
              <a:solidFill>
                <a:srgbClr val="0096D6"/>
              </a:solidFill>
              <a:cs typeface="Arial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black">
          <a:xfrm>
            <a:off x="10528303" y="4436746"/>
            <a:ext cx="482600" cy="560070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30585" tIns="65292" rIns="130585" bIns="65292"/>
          <a:lstStyle/>
          <a:p>
            <a:pPr defTabSz="1305858">
              <a:defRPr/>
            </a:pPr>
            <a:endParaRPr lang="en-GB" dirty="0">
              <a:solidFill>
                <a:srgbClr val="0096D6"/>
              </a:solidFill>
              <a:cs typeface="Arial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black">
          <a:xfrm>
            <a:off x="8948426" y="3699510"/>
            <a:ext cx="175259" cy="272416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30585" tIns="65292" rIns="130585" bIns="65292"/>
          <a:lstStyle/>
          <a:p>
            <a:pPr defTabSz="1305858">
              <a:defRPr/>
            </a:pPr>
            <a:endParaRPr lang="en-GB" dirty="0">
              <a:solidFill>
                <a:srgbClr val="0096D6"/>
              </a:solidFill>
              <a:cs typeface="Arial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black">
          <a:xfrm>
            <a:off x="9441185" y="3516630"/>
            <a:ext cx="175259" cy="45529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30585" tIns="65292" rIns="130585" bIns="65292"/>
          <a:lstStyle/>
          <a:p>
            <a:pPr defTabSz="1305858">
              <a:defRPr/>
            </a:pPr>
            <a:endParaRPr lang="en-GB" dirty="0">
              <a:solidFill>
                <a:srgbClr val="0096D6"/>
              </a:solidFill>
              <a:cs typeface="Arial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black">
          <a:xfrm>
            <a:off x="9923783" y="3265170"/>
            <a:ext cx="177800" cy="83820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30585" tIns="65292" rIns="130585" bIns="65292"/>
          <a:lstStyle/>
          <a:p>
            <a:pPr defTabSz="1305858">
              <a:defRPr/>
            </a:pPr>
            <a:endParaRPr lang="en-GB" dirty="0">
              <a:solidFill>
                <a:srgbClr val="0096D6"/>
              </a:solidFill>
              <a:cs typeface="Arial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black">
          <a:xfrm>
            <a:off x="10416543" y="3516630"/>
            <a:ext cx="177800" cy="45529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30585" tIns="65292" rIns="130585" bIns="65292"/>
          <a:lstStyle/>
          <a:p>
            <a:pPr defTabSz="1305858">
              <a:defRPr/>
            </a:pPr>
            <a:endParaRPr lang="en-GB" dirty="0">
              <a:solidFill>
                <a:srgbClr val="0096D6"/>
              </a:solidFill>
              <a:cs typeface="Arial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black">
          <a:xfrm>
            <a:off x="10899143" y="3699510"/>
            <a:ext cx="185419" cy="272416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30585" tIns="65292" rIns="130585" bIns="65292"/>
          <a:lstStyle/>
          <a:p>
            <a:pPr defTabSz="1305858">
              <a:defRPr/>
            </a:pPr>
            <a:endParaRPr lang="en-GB" dirty="0">
              <a:solidFill>
                <a:srgbClr val="0096D6"/>
              </a:solidFill>
              <a:cs typeface="Arial" charset="0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black">
          <a:xfrm>
            <a:off x="11391903" y="3516630"/>
            <a:ext cx="177800" cy="45529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30585" tIns="65292" rIns="130585" bIns="65292"/>
          <a:lstStyle/>
          <a:p>
            <a:pPr defTabSz="1305858">
              <a:defRPr/>
            </a:pPr>
            <a:endParaRPr lang="en-GB" dirty="0">
              <a:solidFill>
                <a:srgbClr val="0096D6"/>
              </a:solidFill>
              <a:cs typeface="Arial" charset="0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black">
          <a:xfrm>
            <a:off x="11884663" y="3265170"/>
            <a:ext cx="177800" cy="83820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30585" tIns="65292" rIns="130585" bIns="65292"/>
          <a:lstStyle/>
          <a:p>
            <a:pPr defTabSz="1305858">
              <a:defRPr/>
            </a:pPr>
            <a:endParaRPr lang="en-GB" dirty="0">
              <a:solidFill>
                <a:srgbClr val="0096D6"/>
              </a:solidFill>
              <a:cs typeface="Arial" charset="0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black">
          <a:xfrm>
            <a:off x="12367263" y="3516630"/>
            <a:ext cx="177800" cy="45529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30585" tIns="65292" rIns="130585" bIns="65292"/>
          <a:lstStyle/>
          <a:p>
            <a:pPr defTabSz="1305858">
              <a:defRPr/>
            </a:pPr>
            <a:endParaRPr lang="en-GB" dirty="0">
              <a:solidFill>
                <a:srgbClr val="0096D6"/>
              </a:solidFill>
              <a:cs typeface="Arial" charset="0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black">
          <a:xfrm>
            <a:off x="12860023" y="3699510"/>
            <a:ext cx="177800" cy="272416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30585" tIns="65292" rIns="130585" bIns="65292"/>
          <a:lstStyle/>
          <a:p>
            <a:pPr defTabSz="1305858">
              <a:defRPr/>
            </a:pPr>
            <a:endParaRPr lang="en-GB" dirty="0">
              <a:solidFill>
                <a:srgbClr val="0096D6"/>
              </a:solidFill>
              <a:cs typeface="Arial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1031244" y="3672843"/>
            <a:ext cx="3498641" cy="916722"/>
          </a:xfrm>
          <a:prstGeom prst="rect">
            <a:avLst/>
          </a:prstGeom>
          <a:noFill/>
        </p:spPr>
        <p:txBody>
          <a:bodyPr wrap="none" lIns="130585" tIns="65292" rIns="130585" bIns="65292">
            <a:spAutoFit/>
          </a:bodyPr>
          <a:lstStyle/>
          <a:p>
            <a:pPr defTabSz="1305858">
              <a:defRPr/>
            </a:pPr>
            <a:r>
              <a:rPr lang="en-GB" sz="5000">
                <a:solidFill>
                  <a:srgbClr val="FFFFFF"/>
                </a:solidFill>
                <a:cs typeface="Arial" charset="0"/>
              </a:rPr>
              <a:t>Thank you.</a:t>
            </a:r>
            <a:endParaRPr lang="en-GB" sz="5000" dirty="0">
              <a:solidFill>
                <a:srgbClr val="FFFF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34767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-animated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1" y="7654007"/>
            <a:ext cx="13563601" cy="195494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5448566" y="7138369"/>
            <a:ext cx="958542" cy="1374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337504" y="7138369"/>
            <a:ext cx="756744" cy="1374752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634716" y="7138369"/>
            <a:ext cx="756744" cy="1374752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4570410" y="997526"/>
            <a:ext cx="1050102" cy="509168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1315147" y="5660136"/>
            <a:ext cx="1050102" cy="180898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2132010" y="2377440"/>
            <a:ext cx="1050102" cy="509168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 rot="10800000" flipH="1">
            <a:off x="9391794" y="7936996"/>
            <a:ext cx="1248499" cy="3983459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 flipH="1">
            <a:off x="11093132" y="7936992"/>
            <a:ext cx="1050102" cy="180898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2" y="0"/>
            <a:ext cx="14630400" cy="21336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09733" tIns="54867" rIns="109733" bIns="54867" anchor="ctr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 flipH="1">
            <a:off x="3506381" y="8063344"/>
            <a:ext cx="1060079" cy="759727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 rot="10800000" flipH="1">
            <a:off x="4470661" y="8002314"/>
            <a:ext cx="1246970" cy="665557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7873338" y="1230283"/>
            <a:ext cx="1050102" cy="509168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8627024" y="2078182"/>
            <a:ext cx="1050102" cy="509168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 rot="10800000" flipH="1">
            <a:off x="546104" y="8050508"/>
            <a:ext cx="1248499" cy="398345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 flipH="1">
            <a:off x="12861204" y="9981927"/>
            <a:ext cx="1248499" cy="3983459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13059602" y="2078182"/>
            <a:ext cx="1050102" cy="509168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6033452" y="2377440"/>
            <a:ext cx="1050102" cy="509168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2" y="4"/>
            <a:ext cx="14606413" cy="76539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78214" y="5356883"/>
            <a:ext cx="12979401" cy="461010"/>
          </a:xfrm>
        </p:spPr>
        <p:txBody>
          <a:bodyPr>
            <a:normAutofit/>
          </a:bodyPr>
          <a:lstStyle>
            <a:lvl1pPr marL="0" indent="0" algn="l">
              <a:buNone/>
              <a:defRPr lang="en-US" sz="24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548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6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2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 and Title Go Here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354229" y="1497880"/>
            <a:ext cx="12979400" cy="3488687"/>
          </a:xfrm>
        </p:spPr>
        <p:txBody>
          <a:bodyPr/>
          <a:lstStyle>
            <a:lvl1pPr algn="l" defTabSz="109733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0" kern="1200" spc="-24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grpSp>
        <p:nvGrpSpPr>
          <p:cNvPr id="2" name="Group 67"/>
          <p:cNvGrpSpPr/>
          <p:nvPr/>
        </p:nvGrpSpPr>
        <p:grpSpPr>
          <a:xfrm>
            <a:off x="546103" y="373381"/>
            <a:ext cx="1326672" cy="526030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9" name="Rectangle 6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2" name="Freeform 7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</p:grpSp>
      <p:sp>
        <p:nvSpPr>
          <p:cNvPr id="61" name="Rectangle 60"/>
          <p:cNvSpPr/>
          <p:nvPr/>
        </p:nvSpPr>
        <p:spPr>
          <a:xfrm>
            <a:off x="3" y="7849554"/>
            <a:ext cx="14606413" cy="380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ltGray">
          <a:xfrm>
            <a:off x="402201" y="7903501"/>
            <a:ext cx="23463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 anchorCtr="1">
            <a:spAutoFit/>
          </a:bodyPr>
          <a:lstStyle/>
          <a:p>
            <a:pPr defTabSz="977317"/>
            <a:r>
              <a:rPr lang="en-US" sz="7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ltGray">
          <a:xfrm>
            <a:off x="12771570" y="7901420"/>
            <a:ext cx="9494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r>
              <a:rPr lang="en-US" sz="7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62" name="Rectangle 7"/>
          <p:cNvSpPr>
            <a:spLocks noChangeArrowheads="1"/>
          </p:cNvSpPr>
          <p:nvPr/>
        </p:nvSpPr>
        <p:spPr bwMode="ltGray">
          <a:xfrm>
            <a:off x="13928063" y="7896495"/>
            <a:ext cx="312596" cy="2103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fld id="{DFCF27A5-1A5B-48D3-A060-2758FFBB1ADD}" type="slidenum">
              <a:rPr lang="en-US" sz="700">
                <a:solidFill>
                  <a:srgbClr val="C0C0C0"/>
                </a:solidFill>
              </a:rPr>
              <a:pPr algn="r" defTabSz="977317"/>
              <a:t>‹#›</a:t>
            </a:fld>
            <a:endParaRPr lang="en-US" sz="700" dirty="0">
              <a:solidFill>
                <a:srgbClr val="C0C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0079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 animBg="1"/>
      <p:bldP spid="45" grpId="0" animBg="1"/>
      <p:bldP spid="33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-animated bar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1" y="7654007"/>
            <a:ext cx="13563601" cy="195494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5448566" y="6675124"/>
            <a:ext cx="958542" cy="137475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337504" y="6766564"/>
            <a:ext cx="756744" cy="1374752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634716" y="6675124"/>
            <a:ext cx="756744" cy="1374752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 rot="10800000" flipH="1">
            <a:off x="4570410" y="997526"/>
            <a:ext cx="1050102" cy="509168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 rot="10800000" flipH="1">
            <a:off x="1315147" y="5660136"/>
            <a:ext cx="1050102" cy="180898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 rot="10800000" flipH="1">
            <a:off x="2132010" y="2377440"/>
            <a:ext cx="1050102" cy="509168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2" y="0"/>
            <a:ext cx="14630400" cy="21336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09733" tIns="54867" rIns="109733" bIns="54867" anchor="ctr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 rot="10800000" flipH="1">
            <a:off x="7873338" y="1230283"/>
            <a:ext cx="1050102" cy="509168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 rot="10800000" flipH="1">
            <a:off x="8627024" y="2078182"/>
            <a:ext cx="1050102" cy="509168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 rot="10800000" flipH="1">
            <a:off x="13059602" y="2078182"/>
            <a:ext cx="1050102" cy="509168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 flipH="1">
            <a:off x="6033452" y="2377440"/>
            <a:ext cx="1050102" cy="509168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23989" y="4"/>
            <a:ext cx="14606413" cy="76539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ltGray">
          <a:xfrm>
            <a:off x="402201" y="7903501"/>
            <a:ext cx="23463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 anchorCtr="1">
            <a:spAutoFit/>
          </a:bodyPr>
          <a:lstStyle/>
          <a:p>
            <a:pPr defTabSz="977317"/>
            <a:r>
              <a:rPr lang="en-US" sz="7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ltGray">
          <a:xfrm>
            <a:off x="12771570" y="7901420"/>
            <a:ext cx="9494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r>
              <a:rPr lang="en-US" sz="7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ltGray">
          <a:xfrm>
            <a:off x="13943332" y="7896495"/>
            <a:ext cx="312596" cy="2103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fld id="{DFCF27A5-1A5B-48D3-A060-2758FFBB1ADD}" type="slidenum">
              <a:rPr lang="en-US" sz="700">
                <a:solidFill>
                  <a:srgbClr val="C0C0C0"/>
                </a:solidFill>
              </a:rPr>
              <a:pPr algn="r" defTabSz="977317"/>
              <a:t>‹#›</a:t>
            </a:fld>
            <a:endParaRPr lang="en-US" sz="700" dirty="0">
              <a:solidFill>
                <a:srgbClr val="C0C0C0"/>
              </a:solidFill>
            </a:endParaRPr>
          </a:p>
        </p:txBody>
      </p:sp>
      <p:sp>
        <p:nvSpPr>
          <p:cNvPr id="102" name="Rectangle 4"/>
          <p:cNvSpPr>
            <a:spLocks noChangeArrowheads="1"/>
          </p:cNvSpPr>
          <p:nvPr/>
        </p:nvSpPr>
        <p:spPr bwMode="ltGray">
          <a:xfrm>
            <a:off x="402201" y="7903501"/>
            <a:ext cx="23463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 anchorCtr="1">
            <a:spAutoFit/>
          </a:bodyPr>
          <a:lstStyle/>
          <a:p>
            <a:pPr defTabSz="977317"/>
            <a:r>
              <a:rPr lang="en-US" sz="7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103" name="Rectangle 5"/>
          <p:cNvSpPr>
            <a:spLocks noChangeArrowheads="1"/>
          </p:cNvSpPr>
          <p:nvPr/>
        </p:nvSpPr>
        <p:spPr bwMode="ltGray">
          <a:xfrm>
            <a:off x="12771570" y="7901420"/>
            <a:ext cx="9494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r>
              <a:rPr lang="en-US" sz="7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04" name="Rectangle 7"/>
          <p:cNvSpPr>
            <a:spLocks noChangeArrowheads="1"/>
          </p:cNvSpPr>
          <p:nvPr/>
        </p:nvSpPr>
        <p:spPr bwMode="ltGray">
          <a:xfrm>
            <a:off x="13943332" y="7896495"/>
            <a:ext cx="312596" cy="2103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fld id="{DFCF27A5-1A5B-48D3-A060-2758FFBB1ADD}" type="slidenum">
              <a:rPr lang="en-US" sz="700">
                <a:solidFill>
                  <a:srgbClr val="C0C0C0"/>
                </a:solidFill>
              </a:rPr>
              <a:pPr algn="r" defTabSz="977317"/>
              <a:t>‹#›</a:t>
            </a:fld>
            <a:endParaRPr lang="en-US" sz="700" dirty="0">
              <a:solidFill>
                <a:srgbClr val="C0C0C0"/>
              </a:solidFill>
            </a:endParaRPr>
          </a:p>
        </p:txBody>
      </p:sp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78214" y="5356883"/>
            <a:ext cx="12979401" cy="461010"/>
          </a:xfrm>
        </p:spPr>
        <p:txBody>
          <a:bodyPr>
            <a:normAutofit/>
          </a:bodyPr>
          <a:lstStyle>
            <a:lvl1pPr marL="0" indent="0" algn="l">
              <a:buNone/>
              <a:defRPr lang="en-US" sz="24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548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6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2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 and Title Go Here</a:t>
            </a: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354229" y="1497880"/>
            <a:ext cx="12979400" cy="3488687"/>
          </a:xfrm>
        </p:spPr>
        <p:txBody>
          <a:bodyPr/>
          <a:lstStyle>
            <a:lvl1pPr algn="l" defTabSz="109733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7200" b="0" kern="1200" spc="-24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110" name="Rectangle 4"/>
          <p:cNvSpPr>
            <a:spLocks noChangeArrowheads="1"/>
          </p:cNvSpPr>
          <p:nvPr/>
        </p:nvSpPr>
        <p:spPr bwMode="ltGray">
          <a:xfrm>
            <a:off x="402201" y="7903501"/>
            <a:ext cx="23463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 anchorCtr="1">
            <a:spAutoFit/>
          </a:bodyPr>
          <a:lstStyle/>
          <a:p>
            <a:pPr defTabSz="977317"/>
            <a:r>
              <a:rPr lang="en-US" sz="7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111" name="Rectangle 5"/>
          <p:cNvSpPr>
            <a:spLocks noChangeArrowheads="1"/>
          </p:cNvSpPr>
          <p:nvPr/>
        </p:nvSpPr>
        <p:spPr bwMode="ltGray">
          <a:xfrm>
            <a:off x="12771570" y="7901420"/>
            <a:ext cx="9494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r>
              <a:rPr lang="en-US" sz="7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12" name="Rectangle 7"/>
          <p:cNvSpPr>
            <a:spLocks noChangeArrowheads="1"/>
          </p:cNvSpPr>
          <p:nvPr/>
        </p:nvSpPr>
        <p:spPr bwMode="ltGray">
          <a:xfrm>
            <a:off x="13943332" y="7896495"/>
            <a:ext cx="312596" cy="2103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fld id="{DFCF27A5-1A5B-48D3-A060-2758FFBB1ADD}" type="slidenum">
              <a:rPr lang="en-US" sz="700">
                <a:solidFill>
                  <a:srgbClr val="C0C0C0"/>
                </a:solidFill>
              </a:rPr>
              <a:pPr algn="r" defTabSz="977317"/>
              <a:t>‹#›</a:t>
            </a:fld>
            <a:endParaRPr lang="en-US" sz="700" dirty="0">
              <a:solidFill>
                <a:srgbClr val="C0C0C0"/>
              </a:solidFill>
            </a:endParaRPr>
          </a:p>
        </p:txBody>
      </p:sp>
      <p:grpSp>
        <p:nvGrpSpPr>
          <p:cNvPr id="2" name="Group 67"/>
          <p:cNvGrpSpPr/>
          <p:nvPr/>
        </p:nvGrpSpPr>
        <p:grpSpPr>
          <a:xfrm>
            <a:off x="546103" y="373381"/>
            <a:ext cx="1326672" cy="526030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9" name="Rectangle 68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2" name="Freeform 71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</p:grpSp>
      <p:sp>
        <p:nvSpPr>
          <p:cNvPr id="57" name="Rectangle 56"/>
          <p:cNvSpPr/>
          <p:nvPr/>
        </p:nvSpPr>
        <p:spPr>
          <a:xfrm>
            <a:off x="3" y="7849554"/>
            <a:ext cx="14606413" cy="380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59" name="Rectangle 5"/>
          <p:cNvSpPr>
            <a:spLocks noChangeArrowheads="1"/>
          </p:cNvSpPr>
          <p:nvPr/>
        </p:nvSpPr>
        <p:spPr bwMode="ltGray">
          <a:xfrm>
            <a:off x="12771570" y="7901420"/>
            <a:ext cx="9494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r>
              <a:rPr lang="en-US" sz="7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56" name="Rectangle 4"/>
          <p:cNvSpPr>
            <a:spLocks noChangeArrowheads="1"/>
          </p:cNvSpPr>
          <p:nvPr/>
        </p:nvSpPr>
        <p:spPr bwMode="ltGray">
          <a:xfrm>
            <a:off x="402200" y="7903501"/>
            <a:ext cx="5472824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554" tIns="49275" rIns="98554" bIns="49275" anchor="b" anchorCtr="0">
            <a:spAutoFit/>
          </a:bodyPr>
          <a:lstStyle/>
          <a:p>
            <a:pPr defTabSz="977317"/>
            <a:r>
              <a:rPr lang="en-US" sz="7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ltGray">
          <a:xfrm>
            <a:off x="13928063" y="7896495"/>
            <a:ext cx="312596" cy="2103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fld id="{DFCF27A5-1A5B-48D3-A060-2758FFBB1ADD}" type="slidenum">
              <a:rPr lang="en-US" sz="700">
                <a:solidFill>
                  <a:srgbClr val="C0C0C0"/>
                </a:solidFill>
              </a:rPr>
              <a:pPr algn="r" defTabSz="977317"/>
              <a:t>‹#›</a:t>
            </a:fld>
            <a:endParaRPr lang="en-US" sz="700" dirty="0">
              <a:solidFill>
                <a:srgbClr val="C0C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536657"/>
      </p:ext>
    </p:extLst>
  </p:cSld>
  <p:clrMapOvr>
    <a:masterClrMapping/>
  </p:clrMapOvr>
  <p:transition>
    <p:wipe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soli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320" y="0"/>
            <a:ext cx="14650720" cy="8229600"/>
          </a:xfrm>
          <a:prstGeom prst="rect">
            <a:avLst/>
          </a:prstGeom>
          <a:noFill/>
        </p:spPr>
      </p:pic>
      <p:sp>
        <p:nvSpPr>
          <p:cNvPr id="29" name="Rounded Rectangle 28"/>
          <p:cNvSpPr/>
          <p:nvPr/>
        </p:nvSpPr>
        <p:spPr>
          <a:xfrm>
            <a:off x="2917600" y="-4284711"/>
            <a:ext cx="2767584" cy="1681700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0" y="-765264"/>
            <a:ext cx="2767584" cy="977811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 rot="10800000">
            <a:off x="1622069" y="5098326"/>
            <a:ext cx="2767584" cy="977811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0536775" y="-3495935"/>
            <a:ext cx="2767584" cy="977811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2968725" y="6839034"/>
            <a:ext cx="2767584" cy="977811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 rot="10800000">
            <a:off x="4857718" y="1819406"/>
            <a:ext cx="2767584" cy="977811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4229" y="1484032"/>
            <a:ext cx="12979400" cy="3502535"/>
          </a:xfrm>
        </p:spPr>
        <p:txBody>
          <a:bodyPr/>
          <a:lstStyle>
            <a:lvl1pPr>
              <a:lnSpc>
                <a:spcPct val="90000"/>
              </a:lnSpc>
              <a:defRPr sz="7200" b="0" spc="-24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grpSp>
        <p:nvGrpSpPr>
          <p:cNvPr id="4" name="Group 38"/>
          <p:cNvGrpSpPr/>
          <p:nvPr/>
        </p:nvGrpSpPr>
        <p:grpSpPr>
          <a:xfrm>
            <a:off x="546103" y="373381"/>
            <a:ext cx="1326672" cy="526030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64" name="Rectangle 63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78214" y="5356887"/>
            <a:ext cx="12979401" cy="46101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548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6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2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 and Title Go Here</a:t>
            </a: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12771570" y="7901420"/>
            <a:ext cx="9494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r>
              <a:rPr lang="en-US" sz="700" dirty="0">
                <a:solidFill>
                  <a:srgbClr val="FFFFFF"/>
                </a:solidFill>
              </a:rPr>
              <a:t>Cisco Confidential</a:t>
            </a:r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ltGray">
          <a:xfrm>
            <a:off x="402200" y="7903501"/>
            <a:ext cx="5472824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554" tIns="49275" rIns="98554" bIns="49275" anchor="b" anchorCtr="0">
            <a:spAutoFit/>
          </a:bodyPr>
          <a:lstStyle/>
          <a:p>
            <a:pPr defTabSz="977317"/>
            <a:r>
              <a:rPr lang="en-US" sz="700" dirty="0">
                <a:solidFill>
                  <a:srgbClr val="FFFFFF"/>
                </a:solidFill>
              </a:rPr>
              <a:t>© 2010 Cisco and/or its affiliates. All rights reserved.</a:t>
            </a: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ltGray">
          <a:xfrm>
            <a:off x="13928063" y="7896495"/>
            <a:ext cx="312596" cy="2103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fld id="{DFCF27A5-1A5B-48D3-A060-2758FFBB1ADD}" type="slidenum">
              <a:rPr lang="en-US" sz="700">
                <a:solidFill>
                  <a:srgbClr val="FFFFFF"/>
                </a:solidFill>
              </a:rPr>
              <a:pPr algn="r" defTabSz="977317"/>
              <a:t>‹#›</a:t>
            </a:fld>
            <a:endParaRPr lang="en-US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35954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 solid gradient_sta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320" y="0"/>
            <a:ext cx="14650720" cy="8229600"/>
          </a:xfrm>
          <a:prstGeom prst="rect">
            <a:avLst/>
          </a:prstGeom>
          <a:noFill/>
        </p:spPr>
      </p:pic>
      <p:sp>
        <p:nvSpPr>
          <p:cNvPr id="37" name="Rounded Rectangle 36"/>
          <p:cNvSpPr/>
          <p:nvPr/>
        </p:nvSpPr>
        <p:spPr>
          <a:xfrm>
            <a:off x="2917600" y="3970733"/>
            <a:ext cx="2767584" cy="1681700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0" y="1484027"/>
            <a:ext cx="2767584" cy="977811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 rot="10800000">
            <a:off x="1622069" y="5098326"/>
            <a:ext cx="2767584" cy="977811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10536775" y="-2467235"/>
            <a:ext cx="2767584" cy="977811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12968725" y="3340542"/>
            <a:ext cx="2767584" cy="977811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 rot="10800000">
            <a:off x="4857718" y="209268"/>
            <a:ext cx="2767584" cy="977811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4229" y="1484032"/>
            <a:ext cx="12979400" cy="3502535"/>
          </a:xfrm>
        </p:spPr>
        <p:txBody>
          <a:bodyPr/>
          <a:lstStyle>
            <a:lvl1pPr>
              <a:lnSpc>
                <a:spcPct val="90000"/>
              </a:lnSpc>
              <a:defRPr sz="7200" b="0" spc="-24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grpSp>
        <p:nvGrpSpPr>
          <p:cNvPr id="4" name="Group 38"/>
          <p:cNvGrpSpPr/>
          <p:nvPr/>
        </p:nvGrpSpPr>
        <p:grpSpPr>
          <a:xfrm>
            <a:off x="546103" y="373381"/>
            <a:ext cx="1326672" cy="526030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64" name="Rectangle 63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78214" y="5356887"/>
            <a:ext cx="12979401" cy="46101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548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6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2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 and Title Go Here</a:t>
            </a: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ltGray">
          <a:xfrm>
            <a:off x="12771570" y="7901420"/>
            <a:ext cx="9494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r>
              <a:rPr lang="en-US" sz="700" dirty="0">
                <a:solidFill>
                  <a:srgbClr val="FFFFFF"/>
                </a:solidFill>
              </a:rPr>
              <a:t>Cisco Confidential</a:t>
            </a:r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ltGray">
          <a:xfrm>
            <a:off x="402200" y="7903501"/>
            <a:ext cx="5472824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554" tIns="49275" rIns="98554" bIns="49275" anchor="b" anchorCtr="0">
            <a:spAutoFit/>
          </a:bodyPr>
          <a:lstStyle/>
          <a:p>
            <a:pPr defTabSz="977317"/>
            <a:r>
              <a:rPr lang="en-US" sz="700" dirty="0">
                <a:solidFill>
                  <a:srgbClr val="FFFFFF"/>
                </a:solidFill>
              </a:rPr>
              <a:t>© 2010 Cisco and/or its affiliates. All rights reserved.</a:t>
            </a: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ltGray">
          <a:xfrm>
            <a:off x="13928063" y="7896495"/>
            <a:ext cx="312596" cy="2103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fld id="{DFCF27A5-1A5B-48D3-A060-2758FFBB1ADD}" type="slidenum">
              <a:rPr lang="en-US" sz="700">
                <a:solidFill>
                  <a:srgbClr val="FFFFFF"/>
                </a:solidFill>
              </a:rPr>
              <a:pPr algn="r" defTabSz="977317"/>
              <a:t>‹#›</a:t>
            </a:fld>
            <a:endParaRPr lang="en-US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849835"/>
      </p:ext>
    </p:extLst>
  </p:cSld>
  <p:clrMapOvr>
    <a:masterClrMapping/>
  </p:clrMapOvr>
  <p:transition>
    <p:wipe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3723275"/>
            <a:ext cx="13563601" cy="4126230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/>
        </p:nvSpPr>
        <p:spPr>
          <a:xfrm>
            <a:off x="347774" y="3624627"/>
            <a:ext cx="13910871" cy="40293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2" y="0"/>
            <a:ext cx="14630400" cy="21336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09733" tIns="54867" rIns="109733" bIns="54867" anchor="ctr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4229" y="478972"/>
            <a:ext cx="12979400" cy="2888450"/>
          </a:xfrm>
        </p:spPr>
        <p:txBody>
          <a:bodyPr/>
          <a:lstStyle>
            <a:lvl1pPr algn="l" defTabSz="1097338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6500" b="0" kern="1200" spc="-18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2" y="0"/>
            <a:ext cx="14630400" cy="21336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09733" tIns="54867" rIns="109733" bIns="54867" anchor="ctr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ltGray">
          <a:xfrm>
            <a:off x="12771570" y="7901420"/>
            <a:ext cx="9494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r>
              <a:rPr lang="en-US" sz="7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402200" y="7903501"/>
            <a:ext cx="5472824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554" tIns="49275" rIns="98554" bIns="49275" anchor="b" anchorCtr="0">
            <a:spAutoFit/>
          </a:bodyPr>
          <a:lstStyle/>
          <a:p>
            <a:pPr defTabSz="977317"/>
            <a:r>
              <a:rPr lang="en-US" sz="7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ltGray">
          <a:xfrm>
            <a:off x="13928063" y="7896495"/>
            <a:ext cx="312596" cy="2103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fld id="{DFCF27A5-1A5B-48D3-A060-2758FFBB1ADD}" type="slidenum">
              <a:rPr lang="en-US" sz="700">
                <a:solidFill>
                  <a:srgbClr val="C0C0C0"/>
                </a:solidFill>
              </a:rPr>
              <a:pPr algn="r" defTabSz="977317"/>
              <a:t>‹#›</a:t>
            </a:fld>
            <a:endParaRPr lang="en-US" sz="700" dirty="0">
              <a:solidFill>
                <a:srgbClr val="C0C0C0"/>
              </a:solidFill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1" y="7654007"/>
            <a:ext cx="13563601" cy="19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70906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/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525" y="518658"/>
            <a:ext cx="13742177" cy="1005840"/>
          </a:xfrm>
        </p:spPr>
        <p:txBody>
          <a:bodyPr/>
          <a:lstStyle>
            <a:lvl1pPr algn="l" defTabSz="109733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4300" b="0" kern="1200" spc="-12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3541" y="1613002"/>
            <a:ext cx="13726160" cy="5958230"/>
          </a:xfrm>
        </p:spPr>
        <p:txBody>
          <a:bodyPr/>
          <a:lstStyle>
            <a:lvl1pPr>
              <a:lnSpc>
                <a:spcPct val="95000"/>
              </a:lnSpc>
              <a:spcBef>
                <a:spcPts val="1776"/>
              </a:spcBef>
              <a:defRPr sz="26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72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144058"/>
      </p:ext>
    </p:extLst>
  </p:cSld>
  <p:clrMapOvr>
    <a:masterClrMapping/>
  </p:clrMapOvr>
  <p:transition>
    <p:wipe dir="r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525" y="518658"/>
            <a:ext cx="13742177" cy="1005840"/>
          </a:xfrm>
        </p:spPr>
        <p:txBody>
          <a:bodyPr/>
          <a:lstStyle>
            <a:lvl1pPr algn="l" defTabSz="109733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4300" b="0" kern="1200" spc="-12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 noChangeAspect="1"/>
          </p:cNvSpPr>
          <p:nvPr>
            <p:ph type="body" sz="quarter" idx="10"/>
          </p:nvPr>
        </p:nvSpPr>
        <p:spPr>
          <a:xfrm>
            <a:off x="383545" y="1607694"/>
            <a:ext cx="6595880" cy="5958840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776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720"/>
              </a:spcBef>
              <a:defRPr sz="1700">
                <a:solidFill>
                  <a:srgbClr val="435153"/>
                </a:solidFill>
                <a:latin typeface="+mj-lt"/>
              </a:defRPr>
            </a:lvl2pPr>
            <a:lvl3pPr>
              <a:defRPr sz="1400">
                <a:solidFill>
                  <a:srgbClr val="435153"/>
                </a:solidFill>
                <a:latin typeface="+mj-lt"/>
              </a:defRPr>
            </a:lvl3pPr>
            <a:lvl4pPr>
              <a:defRPr sz="1300">
                <a:solidFill>
                  <a:srgbClr val="435153"/>
                </a:solidFill>
                <a:latin typeface="+mj-lt"/>
              </a:defRPr>
            </a:lvl4pPr>
            <a:lvl5pPr>
              <a:defRPr sz="13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530854" y="1607694"/>
            <a:ext cx="6595880" cy="5958840"/>
          </a:xfrm>
        </p:spPr>
        <p:txBody>
          <a:bodyPr>
            <a:normAutofit/>
          </a:bodyPr>
          <a:lstStyle>
            <a:lvl1pPr>
              <a:lnSpc>
                <a:spcPct val="95000"/>
              </a:lnSpc>
              <a:spcBef>
                <a:spcPts val="1776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720"/>
              </a:spcBef>
              <a:defRPr sz="1700">
                <a:solidFill>
                  <a:srgbClr val="435153"/>
                </a:solidFill>
                <a:latin typeface="+mj-lt"/>
              </a:defRPr>
            </a:lvl2pPr>
            <a:lvl3pPr>
              <a:defRPr sz="1400">
                <a:solidFill>
                  <a:srgbClr val="435153"/>
                </a:solidFill>
                <a:latin typeface="+mj-lt"/>
              </a:defRPr>
            </a:lvl3pPr>
            <a:lvl4pPr>
              <a:defRPr sz="1300">
                <a:solidFill>
                  <a:srgbClr val="435153"/>
                </a:solidFill>
                <a:latin typeface="+mj-lt"/>
              </a:defRPr>
            </a:lvl4pPr>
            <a:lvl5pPr>
              <a:defRPr sz="13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177724"/>
      </p:ext>
    </p:extLst>
  </p:cSld>
  <p:clrMapOvr>
    <a:masterClrMapping/>
  </p:clrMapOvr>
  <p:transition>
    <p:wipe dir="r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7974770" y="1693494"/>
            <a:ext cx="6015553" cy="5752792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E2F4FA"/>
              </a:gs>
              <a:gs pos="47000">
                <a:schemeClr val="bg1"/>
              </a:gs>
              <a:gs pos="100000">
                <a:srgbClr val="E2F4FA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3543" y="1607694"/>
            <a:ext cx="6565899" cy="5958840"/>
          </a:xfrm>
        </p:spPr>
        <p:txBody>
          <a:bodyPr/>
          <a:lstStyle>
            <a:lvl1pPr>
              <a:lnSpc>
                <a:spcPct val="95000"/>
              </a:lnSpc>
              <a:spcBef>
                <a:spcPts val="1776"/>
              </a:spcBef>
              <a:defRPr sz="26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72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353958" y="2097225"/>
            <a:ext cx="5179162" cy="775597"/>
          </a:xfrm>
        </p:spPr>
        <p:txBody>
          <a:bodyPr>
            <a:spAutoFit/>
          </a:bodyPr>
          <a:lstStyle>
            <a:lvl1pPr marL="137167" indent="-137167" algn="l" defTabSz="1097338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4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137167" indent="-137167" algn="l" defTabSz="1097338" rtl="0" eaLnBrk="1" latinLnBrk="0" hangingPunct="1">
              <a:defRPr lang="en-US" sz="24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37167" indent="-137167" algn="l" defTabSz="1097338" rtl="0" eaLnBrk="1" latinLnBrk="0" hangingPunct="1">
              <a:defRPr lang="en-US" sz="24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37167" indent="-137167" algn="l" defTabSz="1097338" rtl="0" eaLnBrk="1" latinLnBrk="0" hangingPunct="1">
              <a:defRPr lang="en-US" sz="24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37167" indent="-137167" algn="l" defTabSz="1097338" rtl="0" eaLnBrk="1" latinLnBrk="0" hangingPunct="1">
              <a:defRPr lang="en-US" sz="24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“This is the sample </a:t>
            </a:r>
            <a:br>
              <a:rPr lang="en-US" dirty="0"/>
            </a:br>
            <a:r>
              <a:rPr lang="en-US" dirty="0"/>
              <a:t>pull quote.”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ltGray">
          <a:xfrm>
            <a:off x="402199" y="7903501"/>
            <a:ext cx="4108843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554" tIns="49275" rIns="98554" bIns="49275" anchor="b" anchorCtr="0">
            <a:spAutoFit/>
          </a:bodyPr>
          <a:lstStyle/>
          <a:p>
            <a:pPr defTabSz="977317"/>
            <a:r>
              <a:rPr lang="en-US" sz="7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ltGray">
          <a:xfrm>
            <a:off x="12771570" y="7901420"/>
            <a:ext cx="9494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r>
              <a:rPr lang="en-US" sz="700" dirty="0">
                <a:solidFill>
                  <a:srgbClr val="C0C0C0"/>
                </a:solidFill>
              </a:rPr>
              <a:t>Cisco Confidential</a:t>
            </a:r>
          </a:p>
        </p:txBody>
      </p:sp>
      <p:pic>
        <p:nvPicPr>
          <p:cNvPr id="21" name="Picture 20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17180" y="1602378"/>
            <a:ext cx="134094" cy="5953756"/>
          </a:xfrm>
          <a:prstGeom prst="rect">
            <a:avLst/>
          </a:prstGeom>
        </p:spPr>
      </p:pic>
      <p:sp>
        <p:nvSpPr>
          <p:cNvPr id="13" name="Rectangle 7"/>
          <p:cNvSpPr>
            <a:spLocks noChangeArrowheads="1"/>
          </p:cNvSpPr>
          <p:nvPr/>
        </p:nvSpPr>
        <p:spPr bwMode="ltGray">
          <a:xfrm>
            <a:off x="13928063" y="7896495"/>
            <a:ext cx="312596" cy="2103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fld id="{DFCF27A5-1A5B-48D3-A060-2758FFBB1ADD}" type="slidenum">
              <a:rPr lang="en-US" sz="700">
                <a:solidFill>
                  <a:srgbClr val="C0C0C0"/>
                </a:solidFill>
              </a:rPr>
              <a:pPr algn="r" defTabSz="977317"/>
              <a:t>‹#›</a:t>
            </a:fld>
            <a:endParaRPr lang="en-US" sz="700" dirty="0">
              <a:solidFill>
                <a:srgbClr val="C0C0C0"/>
              </a:solidFill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8534402" y="5852160"/>
            <a:ext cx="5120640" cy="548640"/>
          </a:xfrm>
        </p:spPr>
        <p:txBody>
          <a:bodyPr anchor="t">
            <a:noAutofit/>
          </a:bodyPr>
          <a:lstStyle>
            <a:lvl1pPr marL="0" indent="0">
              <a:buFontTx/>
              <a:buNone/>
              <a:defRPr sz="19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Source Name</a:t>
            </a:r>
          </a:p>
        </p:txBody>
      </p:sp>
    </p:spTree>
    <p:extLst>
      <p:ext uri="{BB962C8B-B14F-4D97-AF65-F5344CB8AC3E}">
        <p14:creationId xmlns:p14="http://schemas.microsoft.com/office/powerpoint/2010/main" val="2740185648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Segu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92732" y="900177"/>
            <a:ext cx="13282749" cy="411191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4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Section Title Goes Here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10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525" y="518658"/>
            <a:ext cx="13742177" cy="100584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981337"/>
      </p:ext>
    </p:extLst>
  </p:cSld>
  <p:clrMapOvr>
    <a:masterClrMapping/>
  </p:clrMapOvr>
  <p:transition>
    <p:wipe dir="r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7524" y="362102"/>
            <a:ext cx="6598310" cy="1005840"/>
          </a:xfrm>
        </p:spPr>
        <p:txBody>
          <a:bodyPr vert="horz" lIns="98761" tIns="54867" rIns="98761" bIns="54867" rtlCol="0" anchor="t" anchorCtr="0">
            <a:noAutofit/>
          </a:bodyPr>
          <a:lstStyle>
            <a:lvl1pPr algn="l" defTabSz="109733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4300" b="0" kern="1200" spc="-12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Two Column</a:t>
            </a:r>
            <a:br>
              <a:rPr lang="en-US" dirty="0"/>
            </a:br>
            <a:r>
              <a:rPr lang="en-US" dirty="0"/>
              <a:t>Title Left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51127" y="1920240"/>
            <a:ext cx="6627572" cy="5431536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762041" indent="-274335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</a:t>
            </a:r>
            <a:br>
              <a:rPr lang="en-US" dirty="0"/>
            </a:br>
            <a:r>
              <a:rPr lang="en-US" dirty="0"/>
              <a:t>do not italicize; use yellow on the </a:t>
            </a:r>
            <a:br>
              <a:rPr lang="en-US" dirty="0"/>
            </a:br>
            <a:r>
              <a:rPr lang="en-US" dirty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7710223" y="1920240"/>
            <a:ext cx="6408115" cy="5431536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762041" indent="-274335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Body copy uses sentence capital letters only, size 20, left aligned</a:t>
            </a:r>
          </a:p>
          <a:p>
            <a:pPr lvl="1"/>
            <a:r>
              <a:rPr lang="en-US" dirty="0"/>
              <a:t>Sub-bullets are size 18 </a:t>
            </a:r>
            <a:br>
              <a:rPr lang="en-US" dirty="0"/>
            </a:br>
            <a:r>
              <a:rPr lang="en-US" dirty="0"/>
              <a:t>and indented</a:t>
            </a:r>
          </a:p>
          <a:p>
            <a:pPr lvl="1"/>
            <a:r>
              <a:rPr lang="en-US" dirty="0"/>
              <a:t>Hyperlink: www.cisco.com </a:t>
            </a:r>
          </a:p>
          <a:p>
            <a:pPr lvl="0"/>
            <a:r>
              <a:rPr lang="en-US" dirty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12771570" y="7901420"/>
            <a:ext cx="9494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r>
              <a:rPr lang="en-US" sz="700" dirty="0">
                <a:solidFill>
                  <a:srgbClr val="C0C0C0"/>
                </a:solidFill>
              </a:rPr>
              <a:t>Cisco Confidential</a:t>
            </a:r>
          </a:p>
        </p:txBody>
      </p:sp>
      <p:pic>
        <p:nvPicPr>
          <p:cNvPr id="15" name="Picture 14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16576" y="933202"/>
            <a:ext cx="142910" cy="634521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402199" y="7903501"/>
            <a:ext cx="4108843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554" tIns="49275" rIns="98554" bIns="49275" anchor="b" anchorCtr="0">
            <a:spAutoFit/>
          </a:bodyPr>
          <a:lstStyle/>
          <a:p>
            <a:pPr defTabSz="977317"/>
            <a:r>
              <a:rPr lang="en-US" sz="7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ltGray">
          <a:xfrm>
            <a:off x="13928063" y="7896495"/>
            <a:ext cx="312596" cy="2103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fld id="{DFCF27A5-1A5B-48D3-A060-2758FFBB1ADD}" type="slidenum">
              <a:rPr lang="en-US" sz="700">
                <a:solidFill>
                  <a:srgbClr val="C0C0C0"/>
                </a:solidFill>
              </a:rPr>
              <a:pPr algn="r" defTabSz="977317"/>
              <a:t>‹#›</a:t>
            </a:fld>
            <a:endParaRPr lang="en-US" sz="700" dirty="0">
              <a:solidFill>
                <a:srgbClr val="C0C0C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710221" y="362102"/>
            <a:ext cx="6598310" cy="1005840"/>
          </a:xfrm>
          <a:prstGeom prst="rect">
            <a:avLst/>
          </a:prstGeom>
        </p:spPr>
        <p:txBody>
          <a:bodyPr vert="horz" lIns="98761" tIns="54867" rIns="98761" bIns="54867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>
                <a:gradFill>
                  <a:gsLst>
                    <a:gs pos="0">
                      <a:srgbClr val="0096D6"/>
                    </a:gs>
                    <a:gs pos="100000">
                      <a:srgbClr val="01BBBB"/>
                    </a:gs>
                  </a:gsLst>
                  <a:lin ang="2400000" scaled="0"/>
                </a:gradFill>
              </a:rPr>
              <a:t>Two Column</a:t>
            </a:r>
            <a:br>
              <a:rPr>
                <a:gradFill>
                  <a:gsLst>
                    <a:gs pos="0">
                      <a:srgbClr val="0096D6"/>
                    </a:gs>
                    <a:gs pos="100000">
                      <a:srgbClr val="01BBBB"/>
                    </a:gs>
                  </a:gsLst>
                  <a:lin ang="2400000" scaled="0"/>
                </a:gradFill>
              </a:rPr>
            </a:br>
            <a:r>
              <a:rPr>
                <a:gradFill>
                  <a:gsLst>
                    <a:gs pos="0">
                      <a:srgbClr val="0096D6"/>
                    </a:gs>
                    <a:gs pos="100000">
                      <a:srgbClr val="01BBBB"/>
                    </a:gs>
                  </a:gsLst>
                  <a:lin ang="2400000" scaled="0"/>
                </a:gradFill>
              </a:rPr>
              <a:t>Title Right</a:t>
            </a:r>
          </a:p>
        </p:txBody>
      </p:sp>
    </p:spTree>
    <p:extLst>
      <p:ext uri="{BB962C8B-B14F-4D97-AF65-F5344CB8AC3E}">
        <p14:creationId xmlns:p14="http://schemas.microsoft.com/office/powerpoint/2010/main" val="1585423288"/>
      </p:ext>
    </p:extLst>
  </p:cSld>
  <p:clrMapOvr>
    <a:masterClrMapping/>
  </p:clrMapOvr>
  <p:transition>
    <p:wipe dir="r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347774" y="7626999"/>
            <a:ext cx="13910871" cy="2527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391162" y="1920244"/>
            <a:ext cx="4196080" cy="526923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5267961" y="1920240"/>
            <a:ext cx="4150360" cy="5234940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0081264" y="1920244"/>
            <a:ext cx="4213859" cy="5200650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6" name="Picture 15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1057" y="933202"/>
            <a:ext cx="142910" cy="6345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46416" y="933202"/>
            <a:ext cx="142910" cy="6345211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351133" y="506080"/>
            <a:ext cx="4272077" cy="997196"/>
          </a:xfrm>
        </p:spPr>
        <p:txBody>
          <a:bodyPr anchor="b" anchorCtr="0">
            <a:spAutoFit/>
          </a:bodyPr>
          <a:lstStyle>
            <a:lvl1pPr marL="0" marR="0" indent="0" algn="l" defTabSz="109733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-12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109733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5208426" y="506080"/>
            <a:ext cx="4272077" cy="997196"/>
          </a:xfrm>
        </p:spPr>
        <p:txBody>
          <a:bodyPr anchor="b" anchorCtr="0">
            <a:spAutoFit/>
          </a:bodyPr>
          <a:lstStyle>
            <a:lvl1pPr marL="0" marR="0" indent="0" algn="l" defTabSz="109733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-12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109733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10037284" y="506080"/>
            <a:ext cx="4272077" cy="997196"/>
          </a:xfrm>
        </p:spPr>
        <p:txBody>
          <a:bodyPr anchor="b" anchorCtr="0">
            <a:spAutoFit/>
          </a:bodyPr>
          <a:lstStyle>
            <a:lvl1pPr marL="0" marR="0" indent="0" algn="l" defTabSz="109733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-12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109733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6649415"/>
      </p:ext>
    </p:extLst>
  </p:cSld>
  <p:clrMapOvr>
    <a:masterClrMapping/>
  </p:clrMapOvr>
  <p:transition>
    <p:wipe dir="r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" y="7606937"/>
            <a:ext cx="14630400" cy="32627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 dirty="0">
              <a:solidFill>
                <a:srgbClr val="FFFFFF"/>
              </a:solidFill>
            </a:endParaRPr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395157" y="527652"/>
            <a:ext cx="13707590" cy="1005840"/>
          </a:xfrm>
        </p:spPr>
        <p:txBody>
          <a:bodyPr/>
          <a:lstStyle>
            <a:lvl1pPr algn="l" defTabSz="109733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4300" b="0" kern="1200" spc="-12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575623" y="1771650"/>
            <a:ext cx="13503137" cy="516636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9149" y="7274542"/>
            <a:ext cx="11938000" cy="332399"/>
          </a:xfrm>
        </p:spPr>
        <p:txBody>
          <a:bodyPr wrap="square" anchor="b" anchorCtr="0">
            <a:spAutoFit/>
          </a:bodyPr>
          <a:lstStyle>
            <a:lvl1pPr algn="l" defTabSz="965887">
              <a:lnSpc>
                <a:spcPct val="100000"/>
              </a:lnSpc>
              <a:spcBef>
                <a:spcPct val="50000"/>
              </a:spcBef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700"/>
            </a:lvl2pPr>
            <a:lvl3pPr>
              <a:buFont typeface="Arial" pitchFamily="34" charset="0"/>
              <a:buNone/>
              <a:defRPr sz="1700"/>
            </a:lvl3pPr>
            <a:lvl4pPr>
              <a:buFont typeface="Arial" pitchFamily="34" charset="0"/>
              <a:buNone/>
              <a:defRPr sz="1700"/>
            </a:lvl4pPr>
            <a:lvl5pPr>
              <a:buFont typeface="Arial" pitchFamily="34" charset="0"/>
              <a:buNone/>
              <a:defRPr sz="1700"/>
            </a:lvl5pPr>
          </a:lstStyle>
          <a:p>
            <a:pPr lvl="0"/>
            <a:r>
              <a:rPr lang="en-US" dirty="0"/>
              <a:t>Source: Placeholder for Notes Is 12 Points</a:t>
            </a:r>
          </a:p>
        </p:txBody>
      </p:sp>
    </p:spTree>
    <p:extLst>
      <p:ext uri="{BB962C8B-B14F-4D97-AF65-F5344CB8AC3E}">
        <p14:creationId xmlns:p14="http://schemas.microsoft.com/office/powerpoint/2010/main" val="2056793837"/>
      </p:ext>
    </p:extLst>
  </p:cSld>
  <p:clrMapOvr>
    <a:masterClrMapping/>
  </p:clrMapOvr>
  <p:transition>
    <p:wipe dir="r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7524" y="6516293"/>
            <a:ext cx="13693917" cy="1005840"/>
          </a:xfrm>
        </p:spPr>
        <p:txBody>
          <a:bodyPr vert="horz" lIns="98761" tIns="54867" rIns="98761" bIns="54867" rtlCol="0" anchor="b" anchorCtr="0">
            <a:noAutofit/>
          </a:bodyPr>
          <a:lstStyle>
            <a:lvl1pPr algn="l" defTabSz="109733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4300" b="0" kern="1200" spc="-12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95022" y="1920240"/>
            <a:ext cx="6408115" cy="4498848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9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7798005" y="2337206"/>
            <a:ext cx="5486400" cy="3588106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  <p:extLst>
      <p:ext uri="{BB962C8B-B14F-4D97-AF65-F5344CB8AC3E}">
        <p14:creationId xmlns:p14="http://schemas.microsoft.com/office/powerpoint/2010/main" val="1967613312"/>
      </p:ext>
    </p:extLst>
  </p:cSld>
  <p:clrMapOvr>
    <a:masterClrMapping/>
  </p:clrMapOvr>
  <p:transition>
    <p:wipe dir="r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7524" y="6516293"/>
            <a:ext cx="13693917" cy="1005840"/>
          </a:xfrm>
        </p:spPr>
        <p:txBody>
          <a:bodyPr vert="horz" lIns="98761" tIns="54867" rIns="98761" bIns="54867" rtlCol="0" anchor="b" anchorCtr="0">
            <a:noAutofit/>
          </a:bodyPr>
          <a:lstStyle>
            <a:lvl1pPr algn="l" defTabSz="109733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4300" b="0" kern="1200" spc="-12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Slide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744949226"/>
      </p:ext>
    </p:extLst>
  </p:cSld>
  <p:clrMapOvr>
    <a:masterClrMapping/>
  </p:clrMapOvr>
  <p:transition>
    <p:wipe dir="r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90045" y="7022596"/>
            <a:ext cx="12979401" cy="461010"/>
          </a:xfrm>
        </p:spPr>
        <p:txBody>
          <a:bodyPr>
            <a:normAutofit/>
          </a:bodyPr>
          <a:lstStyle>
            <a:lvl1pPr marL="0" indent="0" algn="l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548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6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2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 and Title Go Here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2" y="0"/>
            <a:ext cx="14630400" cy="21336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09733" tIns="54867" rIns="109733" bIns="54867" anchor="ctr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1130" y="779069"/>
            <a:ext cx="12979400" cy="5376672"/>
          </a:xfrm>
        </p:spPr>
        <p:txBody>
          <a:bodyPr/>
          <a:lstStyle>
            <a:lvl1pPr marL="280050" indent="-280050" algn="l" defTabSz="1097338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7200" b="0" kern="1200" spc="-24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2" y="0"/>
            <a:ext cx="14630400" cy="21336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09733" tIns="54867" rIns="109733" bIns="54867" anchor="ctr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33411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347774" y="7626999"/>
            <a:ext cx="13910871" cy="2527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67525" y="2302489"/>
            <a:ext cx="6587913" cy="3624622"/>
          </a:xfrm>
        </p:spPr>
        <p:txBody>
          <a:bodyPr vert="horz" lIns="98761" tIns="54867" rIns="98761" bIns="54867" rtlCol="0" anchor="ctr" anchorCtr="0">
            <a:noAutofit/>
          </a:bodyPr>
          <a:lstStyle>
            <a:lvl1pPr marL="0" indent="0" algn="l" defTabSz="1097338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500" b="0" kern="1200" spc="-24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Telling Shared Experiences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7876034" y="373075"/>
            <a:ext cx="6232550" cy="7450531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Tell your story here</a:t>
            </a:r>
          </a:p>
        </p:txBody>
      </p:sp>
      <p:pic>
        <p:nvPicPr>
          <p:cNvPr id="12" name="Picture 11" descr="verticalb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07086" y="933202"/>
            <a:ext cx="142910" cy="63452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99805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78215" y="5135276"/>
            <a:ext cx="7495788" cy="461010"/>
          </a:xfrm>
        </p:spPr>
        <p:txBody>
          <a:bodyPr vert="horz" lIns="109733" tIns="54867" rIns="109733" bIns="54867" rtlCol="0">
            <a:normAutofit/>
          </a:bodyPr>
          <a:lstStyle>
            <a:lvl1pPr marL="0" indent="0" algn="l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548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6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2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Presenter Name and Title Go Here</a:t>
            </a:r>
          </a:p>
        </p:txBody>
      </p:sp>
      <p:grpSp>
        <p:nvGrpSpPr>
          <p:cNvPr id="4" name="Group 38"/>
          <p:cNvGrpSpPr/>
          <p:nvPr/>
        </p:nvGrpSpPr>
        <p:grpSpPr>
          <a:xfrm>
            <a:off x="546103" y="373384"/>
            <a:ext cx="1453388" cy="576272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2" y="0"/>
            <a:ext cx="14630400" cy="21336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09733" tIns="54867" rIns="109733" bIns="54867" anchor="ctr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3913" y="3939235"/>
            <a:ext cx="7540091" cy="1226820"/>
          </a:xfrm>
        </p:spPr>
        <p:txBody>
          <a:bodyPr vert="horz" lIns="98761" tIns="54867" rIns="98761" bIns="54867" rtlCol="0" anchor="b" anchorCtr="0">
            <a:noAutofit/>
          </a:bodyPr>
          <a:lstStyle>
            <a:lvl1pPr marL="0" indent="0" algn="l" defTabSz="1097338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7200" b="0" kern="1200" spc="-24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2" y="0"/>
            <a:ext cx="14630400" cy="21336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109733" tIns="54867" rIns="109733" bIns="54867" anchor="ctr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8864603" y="2301240"/>
            <a:ext cx="4282440" cy="3467100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  <p:extLst>
      <p:ext uri="{BB962C8B-B14F-4D97-AF65-F5344CB8AC3E}">
        <p14:creationId xmlns:p14="http://schemas.microsoft.com/office/powerpoint/2010/main" val="878112041"/>
      </p:ext>
    </p:extLst>
  </p:cSld>
  <p:clrMapOvr>
    <a:masterClrMapping/>
  </p:clrMapOvr>
  <p:transition>
    <p:wipe dir="r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20320" y="7370069"/>
            <a:ext cx="14650720" cy="8595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 dirty="0">
              <a:solidFill>
                <a:srgbClr val="FFFFFF"/>
              </a:solidFill>
            </a:endParaRPr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320" y="0"/>
            <a:ext cx="14650720" cy="82296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2917600" y="-4293705"/>
            <a:ext cx="2767584" cy="1681700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0" y="-774258"/>
            <a:ext cx="2767584" cy="977811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 rot="10800000">
            <a:off x="1622069" y="-774258"/>
            <a:ext cx="2767584" cy="977811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0200992" y="2053424"/>
            <a:ext cx="2767584" cy="977811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2968725" y="1001864"/>
            <a:ext cx="2767584" cy="977811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4857718" y="-4053178"/>
            <a:ext cx="2767584" cy="977811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391" y="581564"/>
            <a:ext cx="14008205" cy="5246557"/>
          </a:xfrm>
        </p:spPr>
        <p:txBody>
          <a:bodyPr anchor="b" anchorCtr="0"/>
          <a:lstStyle>
            <a:lvl1pPr marL="274335" indent="-274335">
              <a:buFont typeface="Arial" pitchFamily="34" charset="0"/>
              <a:buChar char="“"/>
              <a:defRPr sz="6500" spc="-24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12420255" y="7901421"/>
            <a:ext cx="1300786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554" tIns="49275" rIns="98554" bIns="49275" anchor="b">
            <a:spAutoFit/>
          </a:bodyPr>
          <a:lstStyle/>
          <a:p>
            <a:pPr algn="r" defTabSz="977317"/>
            <a:r>
              <a:rPr lang="en-US" sz="700" dirty="0">
                <a:solidFill>
                  <a:srgbClr val="FFFFFF"/>
                </a:solidFill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ltGray">
          <a:xfrm>
            <a:off x="12420255" y="7901421"/>
            <a:ext cx="1300786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554" tIns="49275" rIns="98554" bIns="49275" anchor="b">
            <a:spAutoFit/>
          </a:bodyPr>
          <a:lstStyle/>
          <a:p>
            <a:pPr algn="r" defTabSz="977317"/>
            <a:r>
              <a:rPr lang="en-US" sz="700" dirty="0">
                <a:solidFill>
                  <a:srgbClr val="FFFFFF"/>
                </a:solidFill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36399" y="6430684"/>
            <a:ext cx="13719496" cy="737234"/>
          </a:xfrm>
        </p:spPr>
        <p:txBody>
          <a:bodyPr vert="horz" lIns="109733" tIns="54867" rIns="109733" bIns="54867" rtlCol="0">
            <a:normAutofit/>
          </a:bodyPr>
          <a:lstStyle>
            <a:lvl1pPr marL="0" indent="0">
              <a:buNone/>
              <a:defRPr lang="en-US" sz="29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/>
              <a:t>Source</a:t>
            </a: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ltGray">
          <a:xfrm>
            <a:off x="402200" y="7903501"/>
            <a:ext cx="5472824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554" tIns="49275" rIns="98554" bIns="49275" anchor="b" anchorCtr="0">
            <a:spAutoFit/>
          </a:bodyPr>
          <a:lstStyle/>
          <a:p>
            <a:pPr defTabSz="977317"/>
            <a:r>
              <a:rPr lang="en-US" sz="700" dirty="0">
                <a:solidFill>
                  <a:srgbClr val="FFFFFF"/>
                </a:solidFill>
              </a:rPr>
              <a:t>© 2010 Cisco and/or its affiliates. All rights reserved.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ltGray">
          <a:xfrm>
            <a:off x="13928063" y="7896495"/>
            <a:ext cx="312596" cy="2103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fld id="{DFCF27A5-1A5B-48D3-A060-2758FFBB1ADD}" type="slidenum">
              <a:rPr lang="en-US" sz="700">
                <a:solidFill>
                  <a:srgbClr val="FFFFFF"/>
                </a:solidFill>
              </a:rPr>
              <a:pPr algn="r" defTabSz="977317"/>
              <a:t>‹#›</a:t>
            </a:fld>
            <a:endParaRPr lang="en-US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46326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92732" y="900177"/>
            <a:ext cx="13282749" cy="411191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4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Section Title Goes Here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253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320" y="0"/>
            <a:ext cx="14650720" cy="82296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3027002" y="954634"/>
            <a:ext cx="8558784" cy="480608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27000" y="5753223"/>
            <a:ext cx="8556084" cy="119564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3040382" y="954634"/>
            <a:ext cx="8526781" cy="480608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305395" y="5848126"/>
            <a:ext cx="8118512" cy="1005840"/>
          </a:xfrm>
        </p:spPr>
        <p:txBody>
          <a:bodyPr anchor="ctr"/>
          <a:lstStyle>
            <a:lvl1pPr>
              <a:defRPr sz="31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81377"/>
      </p:ext>
    </p:extLst>
  </p:cSld>
  <p:clrMapOvr>
    <a:masterClrMapping/>
  </p:clrMapOvr>
  <p:transition>
    <p:wipe dir="r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320" y="0"/>
            <a:ext cx="14650720" cy="82296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541328" y="373075"/>
            <a:ext cx="5237683" cy="295168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541328" y="373075"/>
            <a:ext cx="5237683" cy="2951683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109733" tIns="54867" rIns="109733" bIns="54867" rtlCol="0" anchor="ctr" anchorCtr="0">
            <a:normAutofit/>
          </a:bodyPr>
          <a:lstStyle>
            <a:lvl1pPr marL="0" indent="0" algn="ctr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367527" y="4114800"/>
            <a:ext cx="11214877" cy="1706314"/>
          </a:xfrm>
        </p:spPr>
        <p:txBody>
          <a:bodyPr anchor="t">
            <a:spAutoFit/>
          </a:bodyPr>
          <a:lstStyle>
            <a:lvl1pPr marL="0" marR="0" indent="0" algn="l" defTabSz="1097338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5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Large photo </a:t>
            </a:r>
            <a:br>
              <a:rPr lang="en-US" dirty="0"/>
            </a:br>
            <a:r>
              <a:rPr lang="en-US" dirty="0"/>
              <a:t>caption here.</a:t>
            </a:r>
          </a:p>
        </p:txBody>
      </p:sp>
    </p:spTree>
    <p:extLst>
      <p:ext uri="{BB962C8B-B14F-4D97-AF65-F5344CB8AC3E}">
        <p14:creationId xmlns:p14="http://schemas.microsoft.com/office/powerpoint/2010/main" val="3205243542"/>
      </p:ext>
    </p:extLst>
  </p:cSld>
  <p:clrMapOvr>
    <a:masterClrMapping/>
  </p:clrMapOvr>
  <p:transition>
    <p:wipe dir="r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320" y="0"/>
            <a:ext cx="14650720" cy="82296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7988198" y="1031443"/>
            <a:ext cx="5808269" cy="603504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7988198" y="1031443"/>
            <a:ext cx="5808269" cy="603504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67525" y="874772"/>
            <a:ext cx="6959868" cy="709117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384335"/>
      </p:ext>
    </p:extLst>
  </p:cSld>
  <p:clrMapOvr>
    <a:masterClrMapping/>
  </p:clrMapOvr>
  <p:transition>
    <p:wipe dir="r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320" y="0"/>
            <a:ext cx="14650720" cy="82296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5869940" y="373379"/>
            <a:ext cx="5229018" cy="319278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5870387" y="373379"/>
            <a:ext cx="5228577" cy="319278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109733" tIns="54867" rIns="109733" bIns="54867" rtlCol="0" anchor="ctr" anchorCtr="0">
            <a:normAutofit/>
          </a:bodyPr>
          <a:lstStyle>
            <a:lvl1pPr marL="0" indent="0" algn="ctr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35942" y="373379"/>
            <a:ext cx="5213780" cy="319278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513318" y="373379"/>
            <a:ext cx="5236402" cy="319278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109733" tIns="54867" rIns="109733" bIns="54867" rtlCol="0" anchor="ctr" anchorCtr="0">
            <a:normAutofit/>
          </a:bodyPr>
          <a:lstStyle>
            <a:lvl1pPr marL="0" indent="0" algn="ctr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1219181" y="373383"/>
            <a:ext cx="2890518" cy="156972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11219184" y="373383"/>
            <a:ext cx="2890517" cy="156972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109733" tIns="54867" rIns="109733" bIns="54867" rtlCol="0" anchor="ctr" anchorCtr="0">
            <a:normAutofit/>
          </a:bodyPr>
          <a:lstStyle>
            <a:lvl1pPr marL="0" indent="0" algn="ctr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35944" y="3634741"/>
            <a:ext cx="4003144" cy="415072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513318" y="3634741"/>
            <a:ext cx="4025767" cy="415072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109733" tIns="54867" rIns="109733" bIns="54867" rtlCol="0" anchor="ctr" anchorCtr="0">
            <a:normAutofit/>
          </a:bodyPr>
          <a:lstStyle>
            <a:lvl1pPr marL="0" indent="0" algn="ctr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658361" y="3634741"/>
            <a:ext cx="6440599" cy="415072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4653334" y="3634741"/>
            <a:ext cx="6445626" cy="415072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109733" tIns="54867" rIns="109733" bIns="54867" rtlCol="0" anchor="ctr" anchorCtr="0">
            <a:normAutofit/>
          </a:bodyPr>
          <a:lstStyle>
            <a:lvl1pPr marL="0" indent="0" algn="ctr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1219181" y="2020392"/>
            <a:ext cx="2890518" cy="413058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11219184" y="2011680"/>
            <a:ext cx="2890517" cy="413929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109733" tIns="54867" rIns="109733" bIns="54867" rtlCol="0" anchor="ctr" anchorCtr="0">
            <a:normAutofit/>
          </a:bodyPr>
          <a:lstStyle>
            <a:lvl1pPr marL="0" indent="0" algn="ctr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1219181" y="6219556"/>
            <a:ext cx="2890518" cy="156591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11219184" y="6219556"/>
            <a:ext cx="2890517" cy="156591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109733" tIns="54867" rIns="109733" bIns="54867" rtlCol="0" anchor="ctr" anchorCtr="0">
            <a:normAutofit/>
          </a:bodyPr>
          <a:lstStyle>
            <a:lvl1pPr marL="0" indent="0" algn="ctr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Insert photo here</a:t>
            </a:r>
          </a:p>
        </p:txBody>
      </p:sp>
    </p:spTree>
    <p:extLst>
      <p:ext uri="{BB962C8B-B14F-4D97-AF65-F5344CB8AC3E}">
        <p14:creationId xmlns:p14="http://schemas.microsoft.com/office/powerpoint/2010/main" val="3354639764"/>
      </p:ext>
    </p:extLst>
  </p:cSld>
  <p:clrMapOvr>
    <a:masterClrMapping/>
  </p:clrMapOvr>
  <p:transition>
    <p:wipe dir="r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41326" y="373075"/>
            <a:ext cx="13562381" cy="7290468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533404" y="373079"/>
            <a:ext cx="13559791" cy="7265022"/>
          </a:xfrm>
          <a:ln>
            <a:solidFill>
              <a:schemeClr val="bg2"/>
            </a:solidFill>
          </a:ln>
        </p:spPr>
        <p:txBody>
          <a:bodyPr vert="horz" lIns="109733" tIns="54867" rIns="109733" bIns="54867" rtlCol="0" anchor="ctr" anchorCtr="0">
            <a:normAutofit/>
          </a:bodyPr>
          <a:lstStyle>
            <a:lvl1pPr marL="0" indent="0" algn="ctr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Photo placeholder</a:t>
            </a:r>
          </a:p>
        </p:txBody>
      </p:sp>
      <p:pic>
        <p:nvPicPr>
          <p:cNvPr id="3" name="Picture 2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1" y="7649834"/>
            <a:ext cx="13563601" cy="20574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12771570" y="7901420"/>
            <a:ext cx="9494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r>
              <a:rPr lang="en-US" sz="7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402200" y="7903501"/>
            <a:ext cx="5472824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554" tIns="49275" rIns="98554" bIns="49275" anchor="b" anchorCtr="0">
            <a:spAutoFit/>
          </a:bodyPr>
          <a:lstStyle/>
          <a:p>
            <a:pPr defTabSz="977317"/>
            <a:r>
              <a:rPr lang="en-US" sz="7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ltGray">
          <a:xfrm>
            <a:off x="13928063" y="7896495"/>
            <a:ext cx="312596" cy="2103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fld id="{DFCF27A5-1A5B-48D3-A060-2758FFBB1ADD}" type="slidenum">
              <a:rPr lang="en-US" sz="700">
                <a:solidFill>
                  <a:srgbClr val="C0C0C0"/>
                </a:solidFill>
              </a:rPr>
              <a:pPr algn="r" defTabSz="977317"/>
              <a:t>‹#›</a:t>
            </a:fld>
            <a:endParaRPr lang="en-US" sz="700" dirty="0">
              <a:solidFill>
                <a:srgbClr val="C0C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954908"/>
      </p:ext>
    </p:extLst>
  </p:cSld>
  <p:clrMapOvr>
    <a:masterClrMapping/>
  </p:clrMapOvr>
  <p:transition>
    <p:wipe dir="r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146305" y="-109728"/>
            <a:ext cx="14923009" cy="8449056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/>
              <a:t>Full bleed 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820524943"/>
      </p:ext>
    </p:extLst>
  </p:cSld>
  <p:clrMapOvr>
    <a:masterClrMapping/>
  </p:clrMapOvr>
  <p:transition>
    <p:wipe dir="r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ide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320" y="0"/>
            <a:ext cx="14650720" cy="82296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2" y="0"/>
            <a:ext cx="14630400" cy="82296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546107" y="7349491"/>
            <a:ext cx="1259412" cy="499361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5" name="Rectangle 4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</p:grpSp>
      <p:sp>
        <p:nvSpPr>
          <p:cNvPr id="40" name="Media Placeholder 39"/>
          <p:cNvSpPr>
            <a:spLocks noGrp="1"/>
          </p:cNvSpPr>
          <p:nvPr>
            <p:ph type="media" sz="quarter" idx="11" hasCustomPrompt="1"/>
          </p:nvPr>
        </p:nvSpPr>
        <p:spPr>
          <a:xfrm>
            <a:off x="1078332" y="932688"/>
            <a:ext cx="12582145" cy="5310835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109733" tIns="54867" rIns="109733" bIns="54867" rtlCol="0" anchor="ctr">
            <a:normAutofit/>
          </a:bodyPr>
          <a:lstStyle>
            <a:lvl1pPr marL="0" indent="0" algn="ctr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200" kern="1200" baseline="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video</a:t>
            </a:r>
          </a:p>
        </p:txBody>
      </p:sp>
    </p:spTree>
    <p:extLst>
      <p:ext uri="{BB962C8B-B14F-4D97-AF65-F5344CB8AC3E}">
        <p14:creationId xmlns:p14="http://schemas.microsoft.com/office/powerpoint/2010/main" val="1720183295"/>
      </p:ext>
    </p:extLst>
  </p:cSld>
  <p:clrMapOvr>
    <a:masterClrMapping/>
  </p:clrMapOvr>
  <p:transition>
    <p:wipe dir="r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320" y="0"/>
            <a:ext cx="14650720" cy="82296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2" y="0"/>
            <a:ext cx="14630400" cy="82296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33" tIns="54867" rIns="109733" bIns="54867" rtlCol="0" anchor="ctr"/>
          <a:lstStyle/>
          <a:p>
            <a:pPr algn="ctr" defTabSz="1097338"/>
            <a:endParaRPr lang="en-US" sz="2200">
              <a:solidFill>
                <a:srgbClr val="FFFFFF"/>
              </a:solidFill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546107" y="7349491"/>
            <a:ext cx="1259412" cy="499361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40" name="Rectangle 3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1097338"/>
              <a:endParaRPr lang="en-US" sz="2200">
                <a:solidFill>
                  <a:srgbClr val="0096D6"/>
                </a:solidFill>
              </a:endParaRPr>
            </a:p>
          </p:txBody>
        </p:sp>
      </p:grpSp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4223867" y="934404"/>
            <a:ext cx="9436608" cy="5310835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109733" tIns="54867" rIns="109733" bIns="54867" rtlCol="0" anchor="ctr">
            <a:normAutofit/>
          </a:bodyPr>
          <a:lstStyle>
            <a:lvl1pPr marL="0" indent="0" algn="ctr" defTabSz="1097338" rtl="0" eaLnBrk="1" latinLnBrk="0" hangingPunct="1">
              <a:lnSpc>
                <a:spcPct val="95000"/>
              </a:lnSpc>
              <a:spcBef>
                <a:spcPts val="1728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2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icon to add video</a:t>
            </a:r>
          </a:p>
        </p:txBody>
      </p:sp>
    </p:spTree>
    <p:extLst>
      <p:ext uri="{BB962C8B-B14F-4D97-AF65-F5344CB8AC3E}">
        <p14:creationId xmlns:p14="http://schemas.microsoft.com/office/powerpoint/2010/main" val="3314532513"/>
      </p:ext>
    </p:extLst>
  </p:cSld>
  <p:clrMapOvr>
    <a:masterClrMapping/>
  </p:clrMapOvr>
  <p:transition>
    <p:wipe dir="r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320" y="0"/>
            <a:ext cx="14650720" cy="822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54383012"/>
      </p:ext>
    </p:extLst>
  </p:cSld>
  <p:clrMapOvr>
    <a:masterClrMapping/>
  </p:clrMapOvr>
  <p:transition>
    <p:wipe dir="r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ltGray">
          <a:xfrm>
            <a:off x="12771570" y="7901420"/>
            <a:ext cx="9494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r>
              <a:rPr lang="en-US" sz="7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ltGray">
          <a:xfrm>
            <a:off x="402200" y="7903501"/>
            <a:ext cx="5472824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554" tIns="49275" rIns="98554" bIns="49275" anchor="b" anchorCtr="0">
            <a:spAutoFit/>
          </a:bodyPr>
          <a:lstStyle/>
          <a:p>
            <a:pPr defTabSz="977317"/>
            <a:r>
              <a:rPr lang="en-US" sz="7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ltGray">
          <a:xfrm>
            <a:off x="13928063" y="7896495"/>
            <a:ext cx="312596" cy="2103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fld id="{DFCF27A5-1A5B-48D3-A060-2758FFBB1ADD}" type="slidenum">
              <a:rPr lang="en-US" sz="700">
                <a:solidFill>
                  <a:srgbClr val="C0C0C0"/>
                </a:solidFill>
              </a:rPr>
              <a:pPr algn="r" defTabSz="977317"/>
              <a:t>‹#›</a:t>
            </a:fld>
            <a:endParaRPr lang="en-US" sz="700" dirty="0">
              <a:solidFill>
                <a:srgbClr val="C0C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698370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414587" y="484905"/>
            <a:ext cx="13855962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6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8397" y="1920244"/>
            <a:ext cx="13855962" cy="5430520"/>
          </a:xfrm>
          <a:prstGeom prst="rect">
            <a:avLst/>
          </a:prstGeom>
        </p:spPr>
        <p:txBody>
          <a:bodyPr lIns="130593" tIns="65297" rIns="130593" bIns="65297">
            <a:noAutofit/>
          </a:bodyPr>
          <a:lstStyle>
            <a:lvl1pPr marL="408100" marR="0" indent="-408100" algn="ctr" defTabSz="652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900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pPr marL="0" marR="0" lvl="0" indent="0" algn="l" defTabSz="652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/>
              <a:t>This slide will allow you to add one of the following:</a:t>
            </a:r>
            <a:br>
              <a:rPr lang="en-GB" dirty="0"/>
            </a:br>
            <a:r>
              <a:rPr lang="en-GB" dirty="0"/>
              <a:t>Table, Charts, Smart Art, Pictures, Clip Art and Media</a:t>
            </a:r>
            <a:br>
              <a:rPr lang="en-GB" dirty="0"/>
            </a:br>
            <a:r>
              <a:rPr lang="en-GB" dirty="0"/>
              <a:t>Click icon to add content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72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320" y="0"/>
            <a:ext cx="14650720" cy="82296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6997927" y="7013460"/>
            <a:ext cx="66309" cy="18841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7384209" y="7008243"/>
            <a:ext cx="191985" cy="19885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6720356" y="7008243"/>
            <a:ext cx="191985" cy="19885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7645589" y="7008243"/>
            <a:ext cx="263691" cy="19885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7149816" y="7008243"/>
            <a:ext cx="171939" cy="19885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6588510" y="6785038"/>
            <a:ext cx="62452" cy="96818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6763532" y="6720106"/>
            <a:ext cx="62452" cy="16175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6935471" y="6630830"/>
            <a:ext cx="62452" cy="2979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7110493" y="6720106"/>
            <a:ext cx="62452" cy="16175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7281664" y="6785038"/>
            <a:ext cx="66309" cy="96818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7456688" y="6720106"/>
            <a:ext cx="63224" cy="16175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7631713" y="6630830"/>
            <a:ext cx="63224" cy="2979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7803649" y="6720106"/>
            <a:ext cx="63224" cy="16175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7978674" y="6785038"/>
            <a:ext cx="63224" cy="96818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03730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320" y="0"/>
            <a:ext cx="14650720" cy="82296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10100782" y="4450329"/>
            <a:ext cx="186586" cy="5301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11187749" y="4437128"/>
            <a:ext cx="540227" cy="559556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9319731" y="4437128"/>
            <a:ext cx="540227" cy="559556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black">
          <a:xfrm>
            <a:off x="11923236" y="4437128"/>
            <a:ext cx="742000" cy="559556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10528188" y="4437128"/>
            <a:ext cx="483820" cy="559556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8948732" y="3698928"/>
            <a:ext cx="175737" cy="272438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9441226" y="3516222"/>
            <a:ext cx="175737" cy="45514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9925050" y="3264992"/>
            <a:ext cx="175737" cy="83852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10417544" y="3516217"/>
            <a:ext cx="175737" cy="45515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10899190" y="3698934"/>
            <a:ext cx="186586" cy="272437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11391690" y="3516217"/>
            <a:ext cx="177906" cy="45514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11884189" y="3264989"/>
            <a:ext cx="177906" cy="83851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12368004" y="3516217"/>
            <a:ext cx="177906" cy="45514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12860503" y="3698934"/>
            <a:ext cx="177906" cy="272437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31505" y="3672591"/>
            <a:ext cx="2961582" cy="775597"/>
          </a:xfrm>
          <a:prstGeom prst="rect">
            <a:avLst/>
          </a:prstGeom>
          <a:noFill/>
        </p:spPr>
        <p:txBody>
          <a:bodyPr wrap="none" lIns="109733" tIns="54867" rIns="109733" bIns="54867" rtlCol="0">
            <a:spAutoFit/>
          </a:bodyPr>
          <a:lstStyle/>
          <a:p>
            <a:pPr defTabSz="1097338"/>
            <a:r>
              <a:rPr lang="en-US" sz="4300" dirty="0">
                <a:solidFill>
                  <a:srgbClr val="FFFFFF"/>
                </a:solidFill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164968230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</p:bld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Complex_Gradient7.jpg"/>
          <p:cNvPicPr>
            <a:picLocks noChangeAspect="1"/>
          </p:cNvPicPr>
          <p:nvPr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2" y="0"/>
            <a:ext cx="14630400" cy="82296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black">
          <a:xfrm>
            <a:off x="6997927" y="7013460"/>
            <a:ext cx="66309" cy="18841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black">
          <a:xfrm>
            <a:off x="7384209" y="7008243"/>
            <a:ext cx="191985" cy="19885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black">
          <a:xfrm>
            <a:off x="6720356" y="7008243"/>
            <a:ext cx="191985" cy="198854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black">
          <a:xfrm>
            <a:off x="7645589" y="7008243"/>
            <a:ext cx="263691" cy="198854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black">
          <a:xfrm>
            <a:off x="7149816" y="7008243"/>
            <a:ext cx="171939" cy="198854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black">
          <a:xfrm>
            <a:off x="6588510" y="6785038"/>
            <a:ext cx="62452" cy="96818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black">
          <a:xfrm>
            <a:off x="6763532" y="6720106"/>
            <a:ext cx="62452" cy="16175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black">
          <a:xfrm>
            <a:off x="6935471" y="6630830"/>
            <a:ext cx="62452" cy="2979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black">
          <a:xfrm>
            <a:off x="7110493" y="6720106"/>
            <a:ext cx="62452" cy="16175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black">
          <a:xfrm>
            <a:off x="7281664" y="6785038"/>
            <a:ext cx="66309" cy="96818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black">
          <a:xfrm>
            <a:off x="7456688" y="6720106"/>
            <a:ext cx="63224" cy="16175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black">
          <a:xfrm>
            <a:off x="7631713" y="6630830"/>
            <a:ext cx="63224" cy="2979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black">
          <a:xfrm>
            <a:off x="7803649" y="6720106"/>
            <a:ext cx="63224" cy="16175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black">
          <a:xfrm>
            <a:off x="7978674" y="6785038"/>
            <a:ext cx="63224" cy="96818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70622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omplex_Gradient7.jpg"/>
          <p:cNvPicPr>
            <a:picLocks noChangeAspect="1"/>
          </p:cNvPicPr>
          <p:nvPr/>
        </p:nvPicPr>
        <p:blipFill>
          <a:blip r:embed="rId2" cstate="print"/>
          <a:srcRect l="1695" r="14438"/>
          <a:stretch>
            <a:fillRect/>
          </a:stretch>
        </p:blipFill>
        <p:spPr>
          <a:xfrm>
            <a:off x="2" y="0"/>
            <a:ext cx="14630400" cy="82296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031505" y="3672591"/>
            <a:ext cx="2961582" cy="775597"/>
          </a:xfrm>
          <a:prstGeom prst="rect">
            <a:avLst/>
          </a:prstGeom>
          <a:noFill/>
        </p:spPr>
        <p:txBody>
          <a:bodyPr wrap="none" lIns="109733" tIns="54867" rIns="109733" bIns="54867" rtlCol="0">
            <a:spAutoFit/>
          </a:bodyPr>
          <a:lstStyle/>
          <a:p>
            <a:pPr defTabSz="1097338"/>
            <a:r>
              <a:rPr lang="en-US" sz="4300" dirty="0">
                <a:solidFill>
                  <a:srgbClr val="FFFFFF"/>
                </a:solidFill>
              </a:rPr>
              <a:t>Thank you.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black">
          <a:xfrm>
            <a:off x="10100782" y="4450329"/>
            <a:ext cx="186586" cy="5301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black">
          <a:xfrm>
            <a:off x="11187749" y="4437128"/>
            <a:ext cx="540227" cy="559556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black">
          <a:xfrm>
            <a:off x="9319731" y="4437128"/>
            <a:ext cx="540227" cy="559556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black">
          <a:xfrm>
            <a:off x="11923236" y="4437128"/>
            <a:ext cx="742000" cy="559556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black">
          <a:xfrm>
            <a:off x="10528188" y="4437128"/>
            <a:ext cx="483820" cy="559556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black">
          <a:xfrm>
            <a:off x="8948732" y="3698928"/>
            <a:ext cx="175737" cy="272438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black">
          <a:xfrm>
            <a:off x="9441226" y="3516222"/>
            <a:ext cx="175737" cy="45514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black">
          <a:xfrm>
            <a:off x="9925050" y="3264992"/>
            <a:ext cx="175737" cy="83852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black">
          <a:xfrm>
            <a:off x="10417544" y="3516217"/>
            <a:ext cx="175737" cy="45515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black">
          <a:xfrm>
            <a:off x="10899190" y="3698934"/>
            <a:ext cx="186586" cy="272437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black">
          <a:xfrm>
            <a:off x="11391690" y="3516217"/>
            <a:ext cx="177906" cy="45514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black">
          <a:xfrm>
            <a:off x="11884189" y="3264989"/>
            <a:ext cx="177906" cy="83851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black">
          <a:xfrm>
            <a:off x="12368004" y="3516217"/>
            <a:ext cx="177906" cy="45514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black">
          <a:xfrm>
            <a:off x="12860503" y="3698934"/>
            <a:ext cx="177906" cy="272437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109733" tIns="54867" rIns="109733" bIns="54867"/>
          <a:lstStyle/>
          <a:p>
            <a:pPr defTabSz="1097338"/>
            <a:endParaRPr lang="en-US" sz="2200">
              <a:solidFill>
                <a:srgbClr val="0096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1162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5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7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</p:bld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3168" y="6984265"/>
            <a:ext cx="11938000" cy="332399"/>
          </a:xfrm>
          <a:prstGeom prst="rect">
            <a:avLst/>
          </a:prstGeom>
        </p:spPr>
        <p:txBody>
          <a:bodyPr wrap="square" lIns="146140" tIns="73069" rIns="146140" bIns="73069" anchor="b" anchorCtr="0">
            <a:noAutofit/>
          </a:bodyPr>
          <a:lstStyle>
            <a:lvl1pPr algn="l" defTabSz="964883">
              <a:lnSpc>
                <a:spcPct val="100000"/>
              </a:lnSpc>
              <a:spcBef>
                <a:spcPct val="50000"/>
              </a:spcBef>
              <a:buNone/>
              <a:defRPr sz="25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800"/>
            </a:lvl2pPr>
            <a:lvl3pPr>
              <a:buFont typeface="Arial" pitchFamily="34" charset="0"/>
              <a:buNone/>
              <a:defRPr sz="1800"/>
            </a:lvl3pPr>
            <a:lvl4pPr>
              <a:buFont typeface="Arial" pitchFamily="34" charset="0"/>
              <a:buNone/>
              <a:defRPr sz="1800"/>
            </a:lvl4pPr>
            <a:lvl5pPr>
              <a:buFont typeface="Arial" pitchFamily="34" charset="0"/>
              <a:buNone/>
              <a:defRPr sz="1800"/>
            </a:lvl5pPr>
          </a:lstStyle>
          <a:p>
            <a:r>
              <a:rPr lang="en-US" dirty="0"/>
              <a:t>Source information is set at 16 points.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415332" y="483877"/>
            <a:ext cx="13811285" cy="116605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0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Chart Title Goes Here</a:t>
            </a:r>
          </a:p>
        </p:txBody>
      </p:sp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591821" y="1899925"/>
            <a:ext cx="13520419" cy="4869181"/>
          </a:xfrm>
          <a:prstGeom prst="rect">
            <a:avLst/>
          </a:prstGeom>
        </p:spPr>
        <p:txBody>
          <a:bodyPr vert="horz" lIns="146140" tIns="73069" rIns="146140" bIns="73069">
            <a:noAutofit/>
          </a:bodyPr>
          <a:lstStyle>
            <a:lvl1pPr marL="0" indent="0" algn="ctr">
              <a:buNone/>
              <a:defRPr sz="32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65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28800" y="3566160"/>
            <a:ext cx="5608320" cy="640080"/>
          </a:xfrm>
        </p:spPr>
        <p:txBody>
          <a:bodyPr>
            <a:normAutofit/>
          </a:bodyPr>
          <a:lstStyle>
            <a:lvl1pPr marL="0" indent="0">
              <a:buNone/>
              <a:defRPr sz="4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This is the Title</a:t>
            </a: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950720" y="4206240"/>
            <a:ext cx="5608320" cy="640080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This is the subhead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3" y="6995305"/>
            <a:ext cx="3829842" cy="114285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94574" y="6766560"/>
            <a:ext cx="5535827" cy="145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08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24800" y="0"/>
            <a:ext cx="6705600" cy="822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80"/>
              <a:t>v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656320" y="1188720"/>
            <a:ext cx="5608320" cy="640080"/>
          </a:xfrm>
        </p:spPr>
        <p:txBody>
          <a:bodyPr>
            <a:normAutofit/>
          </a:bodyPr>
          <a:lstStyle>
            <a:lvl1pPr marL="0" indent="0" algn="r">
              <a:buNone/>
              <a:defRPr sz="48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This is the Title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8656320" y="1737360"/>
            <a:ext cx="5608320" cy="640080"/>
          </a:xfrm>
        </p:spPr>
        <p:txBody>
          <a:bodyPr>
            <a:normAutofit/>
          </a:bodyPr>
          <a:lstStyle>
            <a:lvl1pPr marL="0" indent="0" algn="r">
              <a:buNone/>
              <a:defRPr sz="24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This is the subhead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8290563" y="5120642"/>
            <a:ext cx="5802283" cy="433136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56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DD.MM.YY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10313323" y="5828096"/>
            <a:ext cx="3779520" cy="365760"/>
          </a:xfrm>
        </p:spPr>
        <p:txBody>
          <a:bodyPr>
            <a:normAutofit/>
          </a:bodyPr>
          <a:lstStyle>
            <a:lvl1pPr marL="0" indent="0" algn="r">
              <a:buNone/>
              <a:defRPr sz="256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10557163" y="6193856"/>
            <a:ext cx="3535680" cy="640080"/>
          </a:xfrm>
        </p:spPr>
        <p:txBody>
          <a:bodyPr/>
          <a:lstStyle>
            <a:lvl1pPr marL="0" indent="0" algn="r">
              <a:buNone/>
              <a:defRPr sz="192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Speaker’s position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0" y="6772383"/>
            <a:ext cx="3657600" cy="109145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79248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20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924800" y="0"/>
            <a:ext cx="6705600" cy="822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80"/>
              <a:t>v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656320" y="2286001"/>
            <a:ext cx="5608320" cy="581891"/>
          </a:xfrm>
        </p:spPr>
        <p:txBody>
          <a:bodyPr>
            <a:normAutofit/>
          </a:bodyPr>
          <a:lstStyle>
            <a:lvl1pPr marL="0" indent="0" algn="r">
              <a:buNone/>
              <a:defRPr sz="48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This is the Title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8656320" y="2834641"/>
            <a:ext cx="5608320" cy="581891"/>
          </a:xfrm>
        </p:spPr>
        <p:txBody>
          <a:bodyPr>
            <a:normAutofit/>
          </a:bodyPr>
          <a:lstStyle>
            <a:lvl1pPr marL="0" indent="0" algn="r">
              <a:buNone/>
              <a:defRPr sz="24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This is the subhead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8290563" y="5144704"/>
            <a:ext cx="5802283" cy="433136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56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DD.MM.YY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10313323" y="5852160"/>
            <a:ext cx="3779520" cy="365760"/>
          </a:xfrm>
        </p:spPr>
        <p:txBody>
          <a:bodyPr>
            <a:normAutofit/>
          </a:bodyPr>
          <a:lstStyle>
            <a:lvl1pPr marL="0" indent="0" algn="r">
              <a:buNone/>
              <a:defRPr sz="256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10557163" y="6217920"/>
            <a:ext cx="3535680" cy="640080"/>
          </a:xfrm>
        </p:spPr>
        <p:txBody>
          <a:bodyPr/>
          <a:lstStyle>
            <a:lvl1pPr marL="0" indent="0" algn="r">
              <a:buNone/>
              <a:defRPr sz="192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Speaker’s position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2403" y="457201"/>
            <a:ext cx="3829842" cy="11428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924800" cy="8229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94574" y="6776445"/>
            <a:ext cx="5535827" cy="145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52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924800" y="0"/>
            <a:ext cx="6705600" cy="82296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8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656320" y="1188720"/>
            <a:ext cx="5608320" cy="640080"/>
          </a:xfrm>
        </p:spPr>
        <p:txBody>
          <a:bodyPr>
            <a:normAutofit/>
          </a:bodyPr>
          <a:lstStyle>
            <a:lvl1pPr marL="0" indent="0" algn="r">
              <a:buNone/>
              <a:defRPr sz="4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This is the Title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8656320" y="1737360"/>
            <a:ext cx="5608320" cy="640080"/>
          </a:xfrm>
        </p:spPr>
        <p:txBody>
          <a:bodyPr>
            <a:normAutofit/>
          </a:bodyPr>
          <a:lstStyle>
            <a:lvl1pPr marL="0" indent="0" algn="r"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This is the subhead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8290563" y="5120642"/>
            <a:ext cx="5802283" cy="433136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56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DD.MM.YY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10313323" y="5828096"/>
            <a:ext cx="3779520" cy="365760"/>
          </a:xfrm>
        </p:spPr>
        <p:txBody>
          <a:bodyPr>
            <a:normAutofit/>
          </a:bodyPr>
          <a:lstStyle>
            <a:lvl1pPr marL="0" indent="0" algn="r">
              <a:buNone/>
              <a:defRPr sz="256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10557163" y="6193856"/>
            <a:ext cx="3535680" cy="640080"/>
          </a:xfrm>
        </p:spPr>
        <p:txBody>
          <a:bodyPr/>
          <a:lstStyle>
            <a:lvl1pPr marL="0" indent="0" algn="r">
              <a:buNone/>
              <a:defRPr sz="192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Speaker’s position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881" y="6779819"/>
            <a:ext cx="3868115" cy="11542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5239"/>
            <a:ext cx="8085734" cy="824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44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929700"/>
            <a:ext cx="14630400" cy="507304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4630401" cy="82296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182880"/>
            <a:ext cx="5608320" cy="640080"/>
          </a:xfrm>
        </p:spPr>
        <p:txBody>
          <a:bodyPr>
            <a:normAutofit/>
          </a:bodyPr>
          <a:lstStyle>
            <a:lvl1pPr marL="0" indent="0">
              <a:buNone/>
              <a:defRPr sz="4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This is the Title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" y="822960"/>
            <a:ext cx="5608320" cy="640080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This is the subhead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8462359" y="24064"/>
            <a:ext cx="5802283" cy="433136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56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DD.MM.YY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10485120" y="731520"/>
            <a:ext cx="3779520" cy="365760"/>
          </a:xfrm>
        </p:spPr>
        <p:txBody>
          <a:bodyPr>
            <a:normAutofit/>
          </a:bodyPr>
          <a:lstStyle>
            <a:lvl1pPr marL="0" indent="0" algn="r">
              <a:buNone/>
              <a:defRPr sz="256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10728960" y="1097280"/>
            <a:ext cx="3535680" cy="640080"/>
          </a:xfrm>
        </p:spPr>
        <p:txBody>
          <a:bodyPr/>
          <a:lstStyle>
            <a:lvl1pPr marL="0" indent="0" algn="r">
              <a:buNone/>
              <a:defRPr sz="192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Speaker’s position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3" y="6858001"/>
            <a:ext cx="3829842" cy="11428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97833" y="7117494"/>
            <a:ext cx="5032571" cy="11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47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9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74.xml"/><Relationship Id="rId18" Type="http://schemas.openxmlformats.org/officeDocument/2006/relationships/slideLayout" Target="../slideLayouts/slideLayout79.xml"/><Relationship Id="rId26" Type="http://schemas.openxmlformats.org/officeDocument/2006/relationships/slideLayout" Target="../slideLayouts/slideLayout87.xml"/><Relationship Id="rId3" Type="http://schemas.openxmlformats.org/officeDocument/2006/relationships/slideLayout" Target="../slideLayouts/slideLayout64.xml"/><Relationship Id="rId21" Type="http://schemas.openxmlformats.org/officeDocument/2006/relationships/slideLayout" Target="../slideLayouts/slideLayout82.xml"/><Relationship Id="rId34" Type="http://schemas.openxmlformats.org/officeDocument/2006/relationships/image" Target="../media/image2.jpeg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17" Type="http://schemas.openxmlformats.org/officeDocument/2006/relationships/slideLayout" Target="../slideLayouts/slideLayout78.xml"/><Relationship Id="rId25" Type="http://schemas.openxmlformats.org/officeDocument/2006/relationships/slideLayout" Target="../slideLayouts/slideLayout86.xml"/><Relationship Id="rId33" Type="http://schemas.openxmlformats.org/officeDocument/2006/relationships/theme" Target="../theme/theme4.xml"/><Relationship Id="rId2" Type="http://schemas.openxmlformats.org/officeDocument/2006/relationships/slideLayout" Target="../slideLayouts/slideLayout63.xml"/><Relationship Id="rId16" Type="http://schemas.openxmlformats.org/officeDocument/2006/relationships/slideLayout" Target="../slideLayouts/slideLayout77.xml"/><Relationship Id="rId20" Type="http://schemas.openxmlformats.org/officeDocument/2006/relationships/slideLayout" Target="../slideLayouts/slideLayout81.xml"/><Relationship Id="rId29" Type="http://schemas.openxmlformats.org/officeDocument/2006/relationships/slideLayout" Target="../slideLayouts/slideLayout90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24" Type="http://schemas.openxmlformats.org/officeDocument/2006/relationships/slideLayout" Target="../slideLayouts/slideLayout85.xml"/><Relationship Id="rId32" Type="http://schemas.openxmlformats.org/officeDocument/2006/relationships/slideLayout" Target="../slideLayouts/slideLayout93.xml"/><Relationship Id="rId5" Type="http://schemas.openxmlformats.org/officeDocument/2006/relationships/slideLayout" Target="../slideLayouts/slideLayout66.xml"/><Relationship Id="rId15" Type="http://schemas.openxmlformats.org/officeDocument/2006/relationships/slideLayout" Target="../slideLayouts/slideLayout76.xml"/><Relationship Id="rId23" Type="http://schemas.openxmlformats.org/officeDocument/2006/relationships/slideLayout" Target="../slideLayouts/slideLayout84.xml"/><Relationship Id="rId28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71.xml"/><Relationship Id="rId19" Type="http://schemas.openxmlformats.org/officeDocument/2006/relationships/slideLayout" Target="../slideLayouts/slideLayout80.xml"/><Relationship Id="rId31" Type="http://schemas.openxmlformats.org/officeDocument/2006/relationships/slideLayout" Target="../slideLayouts/slideLayout92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5.xml"/><Relationship Id="rId22" Type="http://schemas.openxmlformats.org/officeDocument/2006/relationships/slideLayout" Target="../slideLayouts/slideLayout83.xml"/><Relationship Id="rId27" Type="http://schemas.openxmlformats.org/officeDocument/2006/relationships/slideLayout" Target="../slideLayouts/slideLayout88.xml"/><Relationship Id="rId30" Type="http://schemas.openxmlformats.org/officeDocument/2006/relationships/slideLayout" Target="../slideLayouts/slideLayout91.xml"/><Relationship Id="rId8" Type="http://schemas.openxmlformats.org/officeDocument/2006/relationships/slideLayout" Target="../slideLayouts/slideLayout69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9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slideLayout" Target="../slideLayouts/slideLayout107.xml"/><Relationship Id="rId18" Type="http://schemas.openxmlformats.org/officeDocument/2006/relationships/slideLayout" Target="../slideLayouts/slideLayout112.xml"/><Relationship Id="rId26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97.xml"/><Relationship Id="rId21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06.xml"/><Relationship Id="rId17" Type="http://schemas.openxmlformats.org/officeDocument/2006/relationships/slideLayout" Target="../slideLayouts/slideLayout111.xml"/><Relationship Id="rId25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96.xml"/><Relationship Id="rId16" Type="http://schemas.openxmlformats.org/officeDocument/2006/relationships/slideLayout" Target="../slideLayouts/slideLayout110.xml"/><Relationship Id="rId20" Type="http://schemas.openxmlformats.org/officeDocument/2006/relationships/slideLayout" Target="../slideLayouts/slideLayout114.xml"/><Relationship Id="rId29" Type="http://schemas.openxmlformats.org/officeDocument/2006/relationships/theme" Target="../theme/theme7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24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99.xml"/><Relationship Id="rId15" Type="http://schemas.openxmlformats.org/officeDocument/2006/relationships/slideLayout" Target="../slideLayouts/slideLayout109.xml"/><Relationship Id="rId23" Type="http://schemas.openxmlformats.org/officeDocument/2006/relationships/slideLayout" Target="../slideLayouts/slideLayout117.xml"/><Relationship Id="rId28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04.xml"/><Relationship Id="rId19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slideLayout" Target="../slideLayouts/slideLayout108.xml"/><Relationship Id="rId22" Type="http://schemas.openxmlformats.org/officeDocument/2006/relationships/slideLayout" Target="../slideLayouts/slideLayout116.xml"/><Relationship Id="rId27" Type="http://schemas.openxmlformats.org/officeDocument/2006/relationships/slideLayout" Target="../slideLayouts/slideLayout1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5"/>
          <p:cNvSpPr>
            <a:spLocks noGrp="1"/>
          </p:cNvSpPr>
          <p:nvPr>
            <p:ph type="title"/>
          </p:nvPr>
        </p:nvSpPr>
        <p:spPr>
          <a:xfrm>
            <a:off x="416993" y="545852"/>
            <a:ext cx="13854988" cy="1170432"/>
          </a:xfrm>
          <a:prstGeom prst="rect">
            <a:avLst/>
          </a:prstGeom>
        </p:spPr>
        <p:txBody>
          <a:bodyPr vert="horz" lIns="130593" tIns="65297" rIns="130593" bIns="65297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ltGray">
          <a:xfrm>
            <a:off x="12679417" y="7622716"/>
            <a:ext cx="10416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231F20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ltGray">
          <a:xfrm>
            <a:off x="13899729" y="7617791"/>
            <a:ext cx="310463" cy="218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7973" tIns="43985" rIns="87973" bIns="43985" anchor="b">
            <a:spAutoFit/>
          </a:bodyPr>
          <a:lstStyle/>
          <a:p>
            <a:pPr algn="r" defTabSz="87239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231F20"/>
                </a:solidFill>
                <a:latin typeface="+mn-lt"/>
                <a:cs typeface="CiscoSans Thin"/>
              </a:rPr>
              <a:pPr algn="r" defTabSz="87239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231F20"/>
              </a:solidFill>
              <a:latin typeface="+mn-lt"/>
              <a:cs typeface="CiscoSans Thin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ltGray">
          <a:xfrm>
            <a:off x="467271" y="7624794"/>
            <a:ext cx="5472824" cy="21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973" tIns="43985" rIns="87973" bIns="43985" anchor="b" anchorCtr="0">
            <a:spAutoFit/>
          </a:bodyPr>
          <a:lstStyle/>
          <a:p>
            <a:pPr algn="l" defTabSz="872397">
              <a:lnSpc>
                <a:spcPct val="100000"/>
              </a:lnSpc>
            </a:pPr>
            <a:r>
              <a:rPr lang="en-US" sz="800" b="0" i="0" dirty="0">
                <a:solidFill>
                  <a:srgbClr val="231F20"/>
                </a:solidFill>
                <a:latin typeface="+mn-lt"/>
                <a:cs typeface="CiscoSans Thin"/>
              </a:rPr>
              <a:t>© 2013-2014  Cisco and/or its affiliates. All rights reserved.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" y="8092440"/>
            <a:ext cx="14630400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48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  <p:sldLayoutId id="2147483689" r:id="rId19"/>
    <p:sldLayoutId id="2147483690" r:id="rId20"/>
    <p:sldLayoutId id="2147483691" r:id="rId21"/>
    <p:sldLayoutId id="2147483692" r:id="rId22"/>
    <p:sldLayoutId id="2147483693" r:id="rId23"/>
    <p:sldLayoutId id="2147483694" r:id="rId24"/>
    <p:sldLayoutId id="2147483695" r:id="rId25"/>
    <p:sldLayoutId id="2147483696" r:id="rId26"/>
    <p:sldLayoutId id="2147483697" r:id="rId27"/>
    <p:sldLayoutId id="2147483698" r:id="rId28"/>
    <p:sldLayoutId id="2147483699" r:id="rId29"/>
    <p:sldLayoutId id="2147483700" r:id="rId30"/>
    <p:sldLayoutId id="2147483701" r:id="rId31"/>
    <p:sldLayoutId id="2147483702" r:id="rId32"/>
    <p:sldLayoutId id="2147483703" r:id="rId33"/>
    <p:sldLayoutId id="2147483704" r:id="rId34"/>
    <p:sldLayoutId id="2147483705" r:id="rId35"/>
    <p:sldLayoutId id="2147483706" r:id="rId36"/>
    <p:sldLayoutId id="2147483707" r:id="rId37"/>
    <p:sldLayoutId id="2147483708" r:id="rId38"/>
    <p:sldLayoutId id="2147483709" r:id="rId39"/>
    <p:sldLayoutId id="2147483710" r:id="rId40"/>
    <p:sldLayoutId id="2147483711" r:id="rId41"/>
    <p:sldLayoutId id="2147483712" r:id="rId42"/>
    <p:sldLayoutId id="2147483713" r:id="rId43"/>
    <p:sldLayoutId id="2147483714" r:id="rId44"/>
    <p:sldLayoutId id="2147483715" r:id="rId45"/>
    <p:sldLayoutId id="2147483716" r:id="rId46"/>
    <p:sldLayoutId id="2147483717" r:id="rId47"/>
    <p:sldLayoutId id="2147483718" r:id="rId48"/>
    <p:sldLayoutId id="2147483719" r:id="rId49"/>
    <p:sldLayoutId id="2147483720" r:id="rId50"/>
    <p:sldLayoutId id="2147483721" r:id="rId51"/>
    <p:sldLayoutId id="2147483722" r:id="rId52"/>
    <p:sldLayoutId id="2147483723" r:id="rId53"/>
    <p:sldLayoutId id="2147483724" r:id="rId54"/>
    <p:sldLayoutId id="2147483725" r:id="rId55"/>
    <p:sldLayoutId id="2147483726" r:id="rId56"/>
  </p:sldLayoutIdLst>
  <p:transition spd="slow">
    <p:wipe/>
  </p:transition>
  <p:txStyles>
    <p:titleStyle>
      <a:lvl1pPr algn="l" defTabSz="979573" rtl="0" eaLnBrk="1" latinLnBrk="0" hangingPunct="1">
        <a:lnSpc>
          <a:spcPct val="80000"/>
        </a:lnSpc>
        <a:spcBef>
          <a:spcPct val="0"/>
        </a:spcBef>
        <a:buNone/>
        <a:defRPr lang="en-US" sz="3600" b="0" kern="1200" spc="0" baseline="0" dirty="0">
          <a:solidFill>
            <a:srgbClr val="00A2BF"/>
          </a:solidFill>
          <a:latin typeface="+mj-lt"/>
          <a:ea typeface="+mj-ea"/>
          <a:cs typeface="CiscoSans"/>
        </a:defRPr>
      </a:lvl1pPr>
    </p:titleStyle>
    <p:bodyStyle>
      <a:lvl1pPr marL="244894" indent="-244894" algn="l" defTabSz="979573" rtl="0" eaLnBrk="1" latinLnBrk="0" hangingPunct="1">
        <a:lnSpc>
          <a:spcPct val="95000"/>
        </a:lnSpc>
        <a:spcBef>
          <a:spcPts val="1542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chemeClr val="tx1"/>
          </a:solidFill>
          <a:latin typeface="+mn-lt"/>
          <a:ea typeface="+mn-ea"/>
          <a:cs typeface="CiscoSans"/>
        </a:defRPr>
      </a:lvl1pPr>
      <a:lvl2pPr marL="514144" indent="-308486" algn="l" defTabSz="979573" rtl="0" eaLnBrk="1" latinLnBrk="0" hangingPunct="1">
        <a:lnSpc>
          <a:spcPct val="95000"/>
        </a:lnSpc>
        <a:spcBef>
          <a:spcPts val="857"/>
        </a:spcBef>
        <a:buClr>
          <a:schemeClr val="tx2"/>
        </a:buClr>
        <a:buFont typeface="Arial"/>
        <a:buChar char="•"/>
        <a:defRPr lang="en-US" sz="2000" kern="1200" dirty="0" smtClean="0">
          <a:solidFill>
            <a:schemeClr val="tx1"/>
          </a:solidFill>
          <a:latin typeface="+mn-lt"/>
          <a:ea typeface="+mn-ea"/>
          <a:cs typeface="CiscoSans"/>
        </a:defRPr>
      </a:lvl2pPr>
      <a:lvl3pPr marL="616972" indent="-244861" algn="l" defTabSz="979573" rtl="0" eaLnBrk="1" latinLnBrk="0" hangingPunct="1">
        <a:lnSpc>
          <a:spcPct val="95000"/>
        </a:lnSpc>
        <a:spcBef>
          <a:spcPts val="900"/>
        </a:spcBef>
        <a:buFont typeface="Arial"/>
        <a:buChar char="•"/>
        <a:defRPr lang="en-US" sz="1700" kern="1200" dirty="0" smtClean="0">
          <a:solidFill>
            <a:schemeClr val="tx1"/>
          </a:solidFill>
          <a:latin typeface="+mn-lt"/>
          <a:ea typeface="+mn-ea"/>
          <a:cs typeface="CiscoSans"/>
        </a:defRPr>
      </a:lvl3pPr>
      <a:lvl4pPr marL="719801" indent="-244861" algn="l" defTabSz="979573" rtl="0" eaLnBrk="1" latinLnBrk="0" hangingPunct="1">
        <a:lnSpc>
          <a:spcPct val="95000"/>
        </a:lnSpc>
        <a:spcBef>
          <a:spcPts val="900"/>
        </a:spcBef>
        <a:buFont typeface="Arial"/>
        <a:buChar char="•"/>
        <a:defRPr lang="en-US" sz="1600" kern="1200" dirty="0" smtClean="0">
          <a:solidFill>
            <a:schemeClr val="tx1"/>
          </a:solidFill>
          <a:latin typeface="+mn-lt"/>
          <a:ea typeface="+mn-ea"/>
          <a:cs typeface="CiscoSans"/>
        </a:defRPr>
      </a:lvl4pPr>
      <a:lvl5pPr marL="822630" indent="-244861" algn="l" defTabSz="979573" rtl="0" eaLnBrk="1" latinLnBrk="0" hangingPunct="1">
        <a:lnSpc>
          <a:spcPct val="95000"/>
        </a:lnSpc>
        <a:spcBef>
          <a:spcPts val="900"/>
        </a:spcBef>
        <a:buFont typeface="Arial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CiscoSans"/>
        </a:defRPr>
      </a:lvl5pPr>
      <a:lvl6pPr marL="1233944" indent="-244894" algn="l" defTabSz="979573" rtl="0" eaLnBrk="1" latinLnBrk="0" hangingPunct="1">
        <a:spcBef>
          <a:spcPts val="857"/>
        </a:spcBef>
        <a:buFont typeface="Arial" pitchFamily="34" charset="0"/>
        <a:buChar char="•"/>
        <a:defRPr sz="13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36772" indent="-244861" algn="l" defTabSz="979573" rtl="0" eaLnBrk="1" latinLnBrk="0" hangingPunct="1">
        <a:spcBef>
          <a:spcPts val="857"/>
        </a:spcBef>
        <a:buFont typeface="Arial" pitchFamily="34" charset="0"/>
        <a:buChar char="•"/>
        <a:defRPr sz="11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8508" indent="0" algn="l" defTabSz="979573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63189" indent="-244894" algn="l" defTabSz="97957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957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89786" algn="l" defTabSz="97957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9573" algn="l" defTabSz="97957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69360" algn="l" defTabSz="97957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59148" algn="l" defTabSz="97957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48935" algn="l" defTabSz="97957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38720" algn="l" defTabSz="97957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08" algn="l" defTabSz="97957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18294" algn="l" defTabSz="97957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8305" y="518160"/>
            <a:ext cx="13741400" cy="1005840"/>
          </a:xfrm>
          <a:prstGeom prst="rect">
            <a:avLst/>
          </a:prstGeom>
        </p:spPr>
        <p:txBody>
          <a:bodyPr vert="horz" lIns="117527" tIns="65292" rIns="117527" bIns="65292" rtlCol="0" anchor="b" anchorCtr="0">
            <a:noAutofit/>
          </a:bodyPr>
          <a:lstStyle/>
          <a:p>
            <a:r>
              <a:rPr lang="en-GB"/>
              <a:t>Slide Title Goes Here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8303" y="1607820"/>
            <a:ext cx="13680440" cy="595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30585" tIns="65292" rIns="130585" bIns="652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Body Text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401322" y="7865726"/>
            <a:ext cx="5473701" cy="247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17281" tIns="58641" rIns="117281" bIns="58641" anchor="b">
            <a:spAutoFit/>
          </a:bodyPr>
          <a:lstStyle/>
          <a:p>
            <a:pPr defTabSz="1163031">
              <a:defRPr/>
            </a:pPr>
            <a:r>
              <a:rPr lang="en-GB" sz="800">
                <a:solidFill>
                  <a:srgbClr val="C0C0C0"/>
                </a:solidFill>
                <a:cs typeface="Arial" charset="0"/>
              </a:rPr>
              <a:t>© 2010 Cisco and/or its affiliates. All rights reserved.</a:t>
            </a:r>
            <a:endParaRPr lang="en-GB" sz="800" dirty="0">
              <a:solidFill>
                <a:srgbClr val="C0C0C0"/>
              </a:solidFill>
              <a:cs typeface="Arial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12620259" y="7863809"/>
            <a:ext cx="1100825" cy="247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17281" tIns="58641" rIns="117281" bIns="58641" anchor="b">
            <a:spAutoFit/>
          </a:bodyPr>
          <a:lstStyle/>
          <a:p>
            <a:pPr algn="r" defTabSz="1163031">
              <a:defRPr/>
            </a:pPr>
            <a:r>
              <a:rPr lang="en-GB" sz="800">
                <a:solidFill>
                  <a:srgbClr val="C0C0C0"/>
                </a:solidFill>
                <a:cs typeface="Arial" charset="0"/>
              </a:rPr>
              <a:t>Cisco Confidential</a:t>
            </a:r>
            <a:endParaRPr lang="en-GB" sz="800" dirty="0">
              <a:solidFill>
                <a:srgbClr val="C0C0C0"/>
              </a:solidFill>
              <a:cs typeface="Arial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13887382" y="7860010"/>
            <a:ext cx="369639" cy="2476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117281" tIns="58641" rIns="117281" bIns="58641" anchor="b">
            <a:spAutoFit/>
          </a:bodyPr>
          <a:lstStyle/>
          <a:p>
            <a:pPr algn="r" defTabSz="1163031">
              <a:defRPr/>
            </a:pPr>
            <a:fld id="{8C22D0F8-D224-494F-ABE1-F11B0F64B5FF}" type="slidenum">
              <a:rPr lang="en-GB" sz="800" smtClean="0">
                <a:solidFill>
                  <a:srgbClr val="C0C0C0"/>
                </a:solidFill>
                <a:cs typeface="Arial" charset="0"/>
              </a:rPr>
              <a:pPr algn="r" defTabSz="1163031">
                <a:defRPr/>
              </a:pPr>
              <a:t>‹#›</a:t>
            </a:fld>
            <a:endParaRPr lang="en-GB" sz="800" dirty="0">
              <a:solidFill>
                <a:srgbClr val="C0C0C0"/>
              </a:solidFill>
              <a:cs typeface="Arial" charset="0"/>
            </a:endParaRPr>
          </a:p>
        </p:txBody>
      </p:sp>
      <p:pic>
        <p:nvPicPr>
          <p:cNvPr id="1031" name="Picture 12" descr="bottom bar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1" y="7654294"/>
            <a:ext cx="13563601" cy="194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76626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</p:sldLayoutIdLst>
  <p:transition>
    <p:wipe dir="r"/>
  </p:transition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lang="en-US" sz="5000" kern="1200" spc="-143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Arial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Arial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Arial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Arial" charset="0"/>
        </a:defRPr>
      </a:lvl5pPr>
      <a:lvl6pPr marL="652928" algn="l" rtl="0" fontAlgn="base">
        <a:lnSpc>
          <a:spcPct val="80000"/>
        </a:lnSpc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Arial" charset="0"/>
        </a:defRPr>
      </a:lvl6pPr>
      <a:lvl7pPr marL="1305858" algn="l" rtl="0" fontAlgn="base">
        <a:lnSpc>
          <a:spcPct val="80000"/>
        </a:lnSpc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Arial" charset="0"/>
        </a:defRPr>
      </a:lvl7pPr>
      <a:lvl8pPr marL="1958789" algn="l" rtl="0" fontAlgn="base">
        <a:lnSpc>
          <a:spcPct val="80000"/>
        </a:lnSpc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Arial" charset="0"/>
        </a:defRPr>
      </a:lvl8pPr>
      <a:lvl9pPr marL="2611718" algn="l" rtl="0" fontAlgn="base">
        <a:lnSpc>
          <a:spcPct val="80000"/>
        </a:lnSpc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Arial" charset="0"/>
        </a:defRPr>
      </a:lvl9pPr>
    </p:titleStyle>
    <p:bodyStyle>
      <a:lvl1pPr marL="326465" indent="-326465" algn="l" rtl="0" fontAlgn="base">
        <a:lnSpc>
          <a:spcPct val="95000"/>
        </a:lnSpc>
        <a:spcBef>
          <a:spcPts val="2054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2900" kern="1200" dirty="0">
          <a:solidFill>
            <a:srgbClr val="546568"/>
          </a:solidFill>
          <a:latin typeface="+mj-lt"/>
          <a:ea typeface="+mn-ea"/>
          <a:cs typeface="+mn-cs"/>
        </a:defRPr>
      </a:lvl1pPr>
      <a:lvl2pPr marL="580381" algn="l" rtl="0" fontAlgn="base">
        <a:lnSpc>
          <a:spcPct val="95000"/>
        </a:lnSpc>
        <a:spcBef>
          <a:spcPts val="1197"/>
        </a:spcBef>
        <a:spcAft>
          <a:spcPct val="0"/>
        </a:spcAft>
        <a:buClr>
          <a:schemeClr val="tx2"/>
        </a:buClr>
        <a:defRPr lang="en-US" kern="1200" dirty="0">
          <a:solidFill>
            <a:srgbClr val="546568"/>
          </a:solidFill>
          <a:latin typeface="+mj-lt"/>
          <a:ea typeface="+mn-ea"/>
          <a:cs typeface="+mn-cs"/>
        </a:defRPr>
      </a:lvl2pPr>
      <a:lvl3pPr marL="816164" indent="-2267" algn="l" rtl="0" fontAlgn="base">
        <a:lnSpc>
          <a:spcPct val="95000"/>
        </a:lnSpc>
        <a:spcBef>
          <a:spcPts val="1197"/>
        </a:spcBef>
        <a:spcAft>
          <a:spcPct val="0"/>
        </a:spcAft>
        <a:buFont typeface="Arial" charset="0"/>
        <a:defRPr lang="en-US" sz="2300" kern="1200" dirty="0">
          <a:solidFill>
            <a:srgbClr val="546568"/>
          </a:solidFill>
          <a:latin typeface="+mj-lt"/>
          <a:ea typeface="+mn-ea"/>
          <a:cs typeface="+mn-cs"/>
        </a:defRPr>
      </a:lvl3pPr>
      <a:lvl4pPr marL="983929" algn="l" rtl="0" fontAlgn="base">
        <a:lnSpc>
          <a:spcPct val="95000"/>
        </a:lnSpc>
        <a:spcBef>
          <a:spcPts val="1197"/>
        </a:spcBef>
        <a:spcAft>
          <a:spcPct val="0"/>
        </a:spcAft>
        <a:buFont typeface="Arial" charset="0"/>
        <a:defRPr lang="en-US" sz="2000" kern="1200" dirty="0">
          <a:solidFill>
            <a:srgbClr val="546568"/>
          </a:solidFill>
          <a:latin typeface="+mj-lt"/>
          <a:ea typeface="+mn-ea"/>
          <a:cs typeface="+mn-cs"/>
        </a:defRPr>
      </a:lvl4pPr>
      <a:lvl5pPr marL="1144894" algn="l" rtl="0" fontAlgn="base">
        <a:lnSpc>
          <a:spcPct val="95000"/>
        </a:lnSpc>
        <a:spcBef>
          <a:spcPts val="1197"/>
        </a:spcBef>
        <a:spcAft>
          <a:spcPct val="0"/>
        </a:spcAft>
        <a:buFont typeface="Arial" charset="0"/>
        <a:defRPr lang="en-US" sz="20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3591111" indent="-326465" algn="l" defTabSz="1305858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244040" indent="-326465" algn="l" defTabSz="1305858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4896972" indent="-326465" algn="l" defTabSz="1305858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549901" indent="-326465" algn="l" defTabSz="1305858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585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2928" algn="l" defTabSz="130585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5858" algn="l" defTabSz="130585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8789" algn="l" defTabSz="130585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1718" algn="l" defTabSz="130585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4647" algn="l" defTabSz="130585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7575" algn="l" defTabSz="130585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0506" algn="l" defTabSz="130585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3436" algn="l" defTabSz="1305858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7525" y="518658"/>
            <a:ext cx="13742177" cy="1005840"/>
          </a:xfrm>
          <a:prstGeom prst="rect">
            <a:avLst/>
          </a:prstGeom>
        </p:spPr>
        <p:txBody>
          <a:bodyPr vert="horz" lIns="98750" tIns="54861" rIns="98750" bIns="54861" rtlCol="0" anchor="b" anchorCtr="0">
            <a:noAutofit/>
          </a:bodyPr>
          <a:lstStyle/>
          <a:p>
            <a:r>
              <a:rPr lang="en-US" dirty="0"/>
              <a:t>Slide 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7523" y="1607703"/>
            <a:ext cx="13682306" cy="5958839"/>
          </a:xfrm>
          <a:prstGeom prst="rect">
            <a:avLst/>
          </a:prstGeom>
        </p:spPr>
        <p:txBody>
          <a:bodyPr vert="horz" lIns="109721" tIns="54861" rIns="109721" bIns="54861" rtlCol="0">
            <a:normAutofit/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402201" y="7903503"/>
            <a:ext cx="5472824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542" tIns="49269" rIns="98542" bIns="49269" anchor="b" anchorCtr="0">
            <a:spAutoFit/>
          </a:bodyPr>
          <a:lstStyle/>
          <a:p>
            <a:pPr defTabSz="977206"/>
            <a:r>
              <a:rPr lang="en-US" sz="7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12771572" y="7901421"/>
            <a:ext cx="9494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42" tIns="49269" rIns="98542" bIns="49269" anchor="b">
            <a:spAutoFit/>
          </a:bodyPr>
          <a:lstStyle/>
          <a:p>
            <a:pPr algn="r" defTabSz="977206"/>
            <a:r>
              <a:rPr lang="en-US" sz="7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13928063" y="7896496"/>
            <a:ext cx="312596" cy="2103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8542" tIns="49269" rIns="98542" bIns="49269" anchor="b">
            <a:spAutoFit/>
          </a:bodyPr>
          <a:lstStyle/>
          <a:p>
            <a:pPr algn="r" defTabSz="977206"/>
            <a:fld id="{DFCF27A5-1A5B-48D3-A060-2758FFBB1ADD}" type="slidenum">
              <a:rPr lang="en-US" sz="700">
                <a:solidFill>
                  <a:srgbClr val="C0C0C0"/>
                </a:solidFill>
              </a:rPr>
              <a:pPr algn="r" defTabSz="977206"/>
              <a:t>‹#›</a:t>
            </a:fld>
            <a:endParaRPr lang="en-US" sz="700" dirty="0">
              <a:solidFill>
                <a:srgbClr val="C0C0C0"/>
              </a:solidFill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3" y="7654007"/>
            <a:ext cx="13563601" cy="19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694099"/>
      </p:ext>
    </p:extLst>
  </p:cSld>
  <p:clrMap bg1="lt1" tx1="dk1" bg2="lt2" tx2="dk2" accent1="accent1" accent2="accent2" accent3="accent3" accent4="accent4" accent5="accent5" accent6="accent6" hlink="hlink" folHlink="folHlink"/>
  <p:transition>
    <p:wipe dir="r"/>
  </p:transition>
  <p:txStyles>
    <p:titleStyle>
      <a:lvl1pPr algn="l" defTabSz="1097213" rtl="0" eaLnBrk="1" latinLnBrk="0" hangingPunct="1">
        <a:lnSpc>
          <a:spcPct val="80000"/>
        </a:lnSpc>
        <a:spcBef>
          <a:spcPct val="0"/>
        </a:spcBef>
        <a:buNone/>
        <a:defRPr lang="en-US" sz="4300" b="0" kern="1200" spc="-12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74303" indent="-274303" algn="l" defTabSz="1097213" rtl="0" eaLnBrk="1" latinLnBrk="0" hangingPunct="1">
        <a:lnSpc>
          <a:spcPct val="95000"/>
        </a:lnSpc>
        <a:spcBef>
          <a:spcPts val="1728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4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87651" indent="0" algn="l" defTabSz="1097213" rtl="0" eaLnBrk="1" latinLnBrk="0" hangingPunct="1">
        <a:lnSpc>
          <a:spcPct val="95000"/>
        </a:lnSpc>
        <a:spcBef>
          <a:spcPts val="1008"/>
        </a:spcBef>
        <a:buClr>
          <a:schemeClr val="tx2"/>
        </a:buClr>
        <a:buFontTx/>
        <a:buNone/>
        <a:defRPr lang="en-US" sz="22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685758" indent="-1906" algn="l" defTabSz="1097213" rtl="0" eaLnBrk="1" latinLnBrk="0" hangingPunct="1">
        <a:lnSpc>
          <a:spcPct val="95000"/>
        </a:lnSpc>
        <a:spcBef>
          <a:spcPts val="1008"/>
        </a:spcBef>
        <a:buFont typeface="Arial" pitchFamily="34" charset="0"/>
        <a:buNone/>
        <a:defRPr lang="en-US" sz="19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826721" indent="0" algn="l" defTabSz="1097213" rtl="0" eaLnBrk="1" latinLnBrk="0" hangingPunct="1">
        <a:lnSpc>
          <a:spcPct val="95000"/>
        </a:lnSpc>
        <a:spcBef>
          <a:spcPts val="1008"/>
        </a:spcBef>
        <a:buFont typeface="Arial" pitchFamily="34" charset="0"/>
        <a:buNone/>
        <a:defRPr lang="en-US" sz="17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961968" indent="0" algn="l" defTabSz="1097213" rtl="0" eaLnBrk="1" latinLnBrk="0" hangingPunct="1">
        <a:lnSpc>
          <a:spcPct val="95000"/>
        </a:lnSpc>
        <a:spcBef>
          <a:spcPts val="1008"/>
        </a:spcBef>
        <a:buFont typeface="Arial" pitchFamily="34" charset="0"/>
        <a:buNone/>
        <a:defRPr lang="en-US" sz="17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3017339" indent="-274303" algn="l" defTabSz="109721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5945" indent="-274303" algn="l" defTabSz="109721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552" indent="-274303" algn="l" defTabSz="109721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159" indent="-274303" algn="l" defTabSz="109721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07" algn="l" defTabSz="10972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13" algn="l" defTabSz="10972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45820" algn="l" defTabSz="10972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94428" algn="l" defTabSz="10972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035" algn="l" defTabSz="10972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1642" algn="l" defTabSz="10972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40249" algn="l" defTabSz="10972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88858" algn="l" defTabSz="109721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7525" y="518658"/>
            <a:ext cx="13742177" cy="1005840"/>
          </a:xfrm>
          <a:prstGeom prst="rect">
            <a:avLst/>
          </a:prstGeom>
        </p:spPr>
        <p:txBody>
          <a:bodyPr vert="horz" lIns="98761" tIns="54867" rIns="98761" bIns="54867" rtlCol="0" anchor="b" anchorCtr="0">
            <a:noAutofit/>
          </a:bodyPr>
          <a:lstStyle/>
          <a:p>
            <a:r>
              <a:rPr lang="en-US" dirty="0"/>
              <a:t>Slide 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7523" y="1607699"/>
            <a:ext cx="13682306" cy="5958839"/>
          </a:xfrm>
          <a:prstGeom prst="rect">
            <a:avLst/>
          </a:prstGeom>
        </p:spPr>
        <p:txBody>
          <a:bodyPr vert="horz" lIns="109733" tIns="54867" rIns="109733" bIns="54867" rtlCol="0">
            <a:normAutofit/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402200" y="7903501"/>
            <a:ext cx="5472824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554" tIns="49275" rIns="98554" bIns="49275" anchor="b" anchorCtr="0">
            <a:spAutoFit/>
          </a:bodyPr>
          <a:lstStyle/>
          <a:p>
            <a:pPr defTabSz="977317"/>
            <a:r>
              <a:rPr lang="en-US" sz="7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12771570" y="7901420"/>
            <a:ext cx="9494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r>
              <a:rPr lang="en-US" sz="7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13928063" y="7896495"/>
            <a:ext cx="312596" cy="2103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fld id="{DFCF27A5-1A5B-48D3-A060-2758FFBB1ADD}" type="slidenum">
              <a:rPr lang="en-US" sz="700">
                <a:solidFill>
                  <a:srgbClr val="C0C0C0"/>
                </a:solidFill>
              </a:rPr>
              <a:pPr algn="r" defTabSz="977317"/>
              <a:t>‹#›</a:t>
            </a:fld>
            <a:endParaRPr lang="en-US" sz="700" dirty="0">
              <a:solidFill>
                <a:srgbClr val="C0C0C0"/>
              </a:solidFill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4" cstate="print"/>
          <a:stretch>
            <a:fillRect/>
          </a:stretch>
        </p:blipFill>
        <p:spPr>
          <a:xfrm>
            <a:off x="533401" y="7654007"/>
            <a:ext cx="13563601" cy="19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79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  <p:sldLayoutId id="2147483756" r:id="rId18"/>
    <p:sldLayoutId id="2147483757" r:id="rId19"/>
    <p:sldLayoutId id="2147483758" r:id="rId20"/>
    <p:sldLayoutId id="2147483759" r:id="rId21"/>
    <p:sldLayoutId id="2147483760" r:id="rId22"/>
    <p:sldLayoutId id="2147483761" r:id="rId23"/>
    <p:sldLayoutId id="2147483762" r:id="rId24"/>
    <p:sldLayoutId id="2147483763" r:id="rId25"/>
    <p:sldLayoutId id="2147483764" r:id="rId26"/>
    <p:sldLayoutId id="2147483765" r:id="rId27"/>
    <p:sldLayoutId id="2147483766" r:id="rId28"/>
    <p:sldLayoutId id="2147483767" r:id="rId29"/>
    <p:sldLayoutId id="2147483768" r:id="rId30"/>
    <p:sldLayoutId id="2147483769" r:id="rId31"/>
    <p:sldLayoutId id="2147483770" r:id="rId32"/>
  </p:sldLayoutIdLst>
  <p:transition>
    <p:wipe dir="r"/>
  </p:transition>
  <p:txStyles>
    <p:titleStyle>
      <a:lvl1pPr algn="l" defTabSz="1097338" rtl="0" eaLnBrk="1" latinLnBrk="0" hangingPunct="1">
        <a:lnSpc>
          <a:spcPct val="80000"/>
        </a:lnSpc>
        <a:spcBef>
          <a:spcPct val="0"/>
        </a:spcBef>
        <a:buNone/>
        <a:defRPr lang="en-US" sz="4300" b="0" kern="1200" spc="-12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74335" indent="-274335" algn="l" defTabSz="1097338" rtl="0" eaLnBrk="1" latinLnBrk="0" hangingPunct="1">
        <a:lnSpc>
          <a:spcPct val="95000"/>
        </a:lnSpc>
        <a:spcBef>
          <a:spcPts val="1728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4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87706" indent="0" algn="l" defTabSz="1097338" rtl="0" eaLnBrk="1" latinLnBrk="0" hangingPunct="1">
        <a:lnSpc>
          <a:spcPct val="95000"/>
        </a:lnSpc>
        <a:spcBef>
          <a:spcPts val="1008"/>
        </a:spcBef>
        <a:buClr>
          <a:schemeClr val="tx2"/>
        </a:buClr>
        <a:buFontTx/>
        <a:buNone/>
        <a:defRPr lang="en-US" sz="22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685836" indent="-1906" algn="l" defTabSz="1097338" rtl="0" eaLnBrk="1" latinLnBrk="0" hangingPunct="1">
        <a:lnSpc>
          <a:spcPct val="95000"/>
        </a:lnSpc>
        <a:spcBef>
          <a:spcPts val="1008"/>
        </a:spcBef>
        <a:buFont typeface="Arial" pitchFamily="34" charset="0"/>
        <a:buNone/>
        <a:defRPr lang="en-US" sz="19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826814" indent="0" algn="l" defTabSz="1097338" rtl="0" eaLnBrk="1" latinLnBrk="0" hangingPunct="1">
        <a:lnSpc>
          <a:spcPct val="95000"/>
        </a:lnSpc>
        <a:spcBef>
          <a:spcPts val="1008"/>
        </a:spcBef>
        <a:buFont typeface="Arial" pitchFamily="34" charset="0"/>
        <a:buNone/>
        <a:defRPr lang="en-US" sz="17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962077" indent="0" algn="l" defTabSz="1097338" rtl="0" eaLnBrk="1" latinLnBrk="0" hangingPunct="1">
        <a:lnSpc>
          <a:spcPct val="95000"/>
        </a:lnSpc>
        <a:spcBef>
          <a:spcPts val="1008"/>
        </a:spcBef>
        <a:buFont typeface="Arial" pitchFamily="34" charset="0"/>
        <a:buNone/>
        <a:defRPr lang="en-US" sz="17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3017681" indent="-274335" algn="l" defTabSz="109733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350" indent="-274335" algn="l" defTabSz="109733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5019" indent="-274335" algn="l" defTabSz="109733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688" indent="-274335" algn="l" defTabSz="109733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69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338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46007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77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346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2015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40684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89355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7525" y="518658"/>
            <a:ext cx="13742177" cy="1005840"/>
          </a:xfrm>
          <a:prstGeom prst="rect">
            <a:avLst/>
          </a:prstGeom>
        </p:spPr>
        <p:txBody>
          <a:bodyPr vert="horz" lIns="98761" tIns="54867" rIns="98761" bIns="54867" rtlCol="0" anchor="b" anchorCtr="0">
            <a:noAutofit/>
          </a:bodyPr>
          <a:lstStyle/>
          <a:p>
            <a:r>
              <a:rPr lang="en-US" dirty="0"/>
              <a:t>Slide 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7523" y="1607702"/>
            <a:ext cx="13682306" cy="5958839"/>
          </a:xfrm>
          <a:prstGeom prst="rect">
            <a:avLst/>
          </a:prstGeom>
        </p:spPr>
        <p:txBody>
          <a:bodyPr vert="horz" lIns="109733" tIns="54867" rIns="109733" bIns="54867" rtlCol="0">
            <a:normAutofit/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402204" y="7903504"/>
            <a:ext cx="5472824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554" tIns="49275" rIns="98554" bIns="49275" anchor="b" anchorCtr="0">
            <a:spAutoFit/>
          </a:bodyPr>
          <a:lstStyle/>
          <a:p>
            <a:pPr defTabSz="977317"/>
            <a:r>
              <a:rPr lang="en-US" sz="700" dirty="0">
                <a:solidFill>
                  <a:srgbClr val="C0C0C0"/>
                </a:solidFill>
              </a:rPr>
              <a:t>© 2010 Cisco and/or its affiliates. All rights reserved.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12771572" y="7901425"/>
            <a:ext cx="949475" cy="210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r>
              <a:rPr lang="en-US" sz="700" dirty="0">
                <a:solidFill>
                  <a:srgbClr val="C0C0C0"/>
                </a:solidFill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13928063" y="7896500"/>
            <a:ext cx="312596" cy="2103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8554" tIns="49275" rIns="98554" bIns="49275" anchor="b">
            <a:spAutoFit/>
          </a:bodyPr>
          <a:lstStyle/>
          <a:p>
            <a:pPr algn="r" defTabSz="977317"/>
            <a:fld id="{DFCF27A5-1A5B-48D3-A060-2758FFBB1ADD}" type="slidenum">
              <a:rPr lang="en-US" sz="700">
                <a:solidFill>
                  <a:srgbClr val="C0C0C0"/>
                </a:solidFill>
              </a:rPr>
              <a:pPr algn="r" defTabSz="977317"/>
              <a:t>‹#›</a:t>
            </a:fld>
            <a:endParaRPr lang="en-US" sz="700" dirty="0">
              <a:solidFill>
                <a:srgbClr val="C0C0C0"/>
              </a:solidFill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1" y="7654007"/>
            <a:ext cx="13563601" cy="19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829307"/>
      </p:ext>
    </p:extLst>
  </p:cSld>
  <p:clrMap bg1="lt1" tx1="dk1" bg2="lt2" tx2="dk2" accent1="accent1" accent2="accent2" accent3="accent3" accent4="accent4" accent5="accent5" accent6="accent6" hlink="hlink" folHlink="folHlink"/>
  <p:transition>
    <p:wipe dir="r"/>
  </p:transition>
  <p:txStyles>
    <p:titleStyle>
      <a:lvl1pPr algn="l" defTabSz="1097338" rtl="0" eaLnBrk="1" latinLnBrk="0" hangingPunct="1">
        <a:lnSpc>
          <a:spcPct val="80000"/>
        </a:lnSpc>
        <a:spcBef>
          <a:spcPct val="0"/>
        </a:spcBef>
        <a:buNone/>
        <a:defRPr lang="en-US" sz="4300" b="0" kern="1200" spc="-12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74335" indent="-274335" algn="l" defTabSz="1097338" rtl="0" eaLnBrk="1" latinLnBrk="0" hangingPunct="1">
        <a:lnSpc>
          <a:spcPct val="95000"/>
        </a:lnSpc>
        <a:spcBef>
          <a:spcPts val="1728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4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87706" indent="0" algn="l" defTabSz="1097338" rtl="0" eaLnBrk="1" latinLnBrk="0" hangingPunct="1">
        <a:lnSpc>
          <a:spcPct val="95000"/>
        </a:lnSpc>
        <a:spcBef>
          <a:spcPts val="1008"/>
        </a:spcBef>
        <a:buClr>
          <a:schemeClr val="tx2"/>
        </a:buClr>
        <a:buFontTx/>
        <a:buNone/>
        <a:defRPr lang="en-US" sz="22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685836" indent="-1906" algn="l" defTabSz="1097338" rtl="0" eaLnBrk="1" latinLnBrk="0" hangingPunct="1">
        <a:lnSpc>
          <a:spcPct val="95000"/>
        </a:lnSpc>
        <a:spcBef>
          <a:spcPts val="1008"/>
        </a:spcBef>
        <a:buFont typeface="Arial" pitchFamily="34" charset="0"/>
        <a:buNone/>
        <a:defRPr lang="en-US" sz="19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826814" indent="0" algn="l" defTabSz="1097338" rtl="0" eaLnBrk="1" latinLnBrk="0" hangingPunct="1">
        <a:lnSpc>
          <a:spcPct val="95000"/>
        </a:lnSpc>
        <a:spcBef>
          <a:spcPts val="1008"/>
        </a:spcBef>
        <a:buFont typeface="Arial" pitchFamily="34" charset="0"/>
        <a:buNone/>
        <a:defRPr lang="en-US" sz="17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962077" indent="0" algn="l" defTabSz="1097338" rtl="0" eaLnBrk="1" latinLnBrk="0" hangingPunct="1">
        <a:lnSpc>
          <a:spcPct val="95000"/>
        </a:lnSpc>
        <a:spcBef>
          <a:spcPts val="1008"/>
        </a:spcBef>
        <a:buFont typeface="Arial" pitchFamily="34" charset="0"/>
        <a:buNone/>
        <a:defRPr lang="en-US" sz="17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3017681" indent="-274335" algn="l" defTabSz="109733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350" indent="-274335" algn="l" defTabSz="109733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5019" indent="-274335" algn="l" defTabSz="109733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688" indent="-274335" algn="l" defTabSz="109733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69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338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46007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77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346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2015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40684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89355" algn="l" defTabSz="1097338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1" y="329566"/>
            <a:ext cx="13167361" cy="1371600"/>
          </a:xfrm>
          <a:prstGeom prst="rect">
            <a:avLst/>
          </a:prstGeom>
        </p:spPr>
        <p:txBody>
          <a:bodyPr vert="horz" lIns="109733" tIns="54867" rIns="109733" bIns="54867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1" y="1920245"/>
            <a:ext cx="13167361" cy="5431156"/>
          </a:xfrm>
          <a:prstGeom prst="rect">
            <a:avLst/>
          </a:prstGeom>
        </p:spPr>
        <p:txBody>
          <a:bodyPr vert="horz" lIns="109733" tIns="54867" rIns="109733" bIns="5486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946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</p:sldLayoutIdLst>
  <p:txStyles>
    <p:titleStyle>
      <a:lvl1pPr algn="ctr" defTabSz="548669" rtl="0" eaLnBrk="1" latinLnBrk="0" hangingPunct="1">
        <a:spcBef>
          <a:spcPct val="0"/>
        </a:spcBef>
        <a:buNone/>
        <a:defRPr sz="5300" kern="1200">
          <a:solidFill>
            <a:schemeClr val="tx1"/>
          </a:solidFill>
          <a:latin typeface="Myriad Pro"/>
          <a:ea typeface="+mj-ea"/>
          <a:cs typeface="+mj-cs"/>
        </a:defRPr>
      </a:lvl1pPr>
    </p:titleStyle>
    <p:bodyStyle>
      <a:lvl1pPr marL="411502" indent="-411502" algn="l" defTabSz="548669" rtl="0" eaLnBrk="1" latinLnBrk="0" hangingPunct="1">
        <a:spcBef>
          <a:spcPct val="20000"/>
        </a:spcBef>
        <a:buFont typeface="Arial"/>
        <a:buChar char="•"/>
        <a:defRPr sz="3800" kern="1200">
          <a:solidFill>
            <a:schemeClr val="tx1"/>
          </a:solidFill>
          <a:latin typeface="Myriad Pro"/>
          <a:ea typeface="+mn-ea"/>
          <a:cs typeface="+mn-cs"/>
        </a:defRPr>
      </a:lvl1pPr>
      <a:lvl2pPr marL="891588" indent="-342918" algn="l" defTabSz="548669" rtl="0" eaLnBrk="1" latinLnBrk="0" hangingPunct="1">
        <a:spcBef>
          <a:spcPct val="20000"/>
        </a:spcBef>
        <a:buFont typeface="Arial"/>
        <a:buChar char="–"/>
        <a:defRPr sz="3400" kern="1200">
          <a:solidFill>
            <a:schemeClr val="tx1"/>
          </a:solidFill>
          <a:latin typeface="Myriad Pro"/>
          <a:ea typeface="+mn-ea"/>
          <a:cs typeface="+mn-cs"/>
        </a:defRPr>
      </a:lvl2pPr>
      <a:lvl3pPr marL="1371674" indent="-274335" algn="l" defTabSz="548669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Myriad Pro"/>
          <a:ea typeface="+mn-ea"/>
          <a:cs typeface="+mn-cs"/>
        </a:defRPr>
      </a:lvl3pPr>
      <a:lvl4pPr marL="1920343" indent="-274335" algn="l" defTabSz="548669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Myriad Pro"/>
          <a:ea typeface="+mn-ea"/>
          <a:cs typeface="+mn-cs"/>
        </a:defRPr>
      </a:lvl4pPr>
      <a:lvl5pPr marL="2469011" indent="-274335" algn="l" defTabSz="548669" rtl="0" eaLnBrk="1" latinLnBrk="0" hangingPunct="1"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Myriad Pro"/>
          <a:ea typeface="+mn-ea"/>
          <a:cs typeface="+mn-cs"/>
        </a:defRPr>
      </a:lvl5pPr>
      <a:lvl6pPr marL="3017681" indent="-274335" algn="l" defTabSz="54866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350" indent="-274335" algn="l" defTabSz="54866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5019" indent="-274335" algn="l" defTabSz="54866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688" indent="-274335" algn="l" defTabSz="54866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6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69" algn="l" defTabSz="54866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338" algn="l" defTabSz="54866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46007" algn="l" defTabSz="54866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77" algn="l" defTabSz="54866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346" algn="l" defTabSz="54866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2015" algn="l" defTabSz="54866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40684" algn="l" defTabSz="54866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89355" algn="l" defTabSz="54866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329567"/>
            <a:ext cx="131673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920242"/>
            <a:ext cx="13167360" cy="5431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520" y="7627622"/>
            <a:ext cx="3413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98720" y="7627622"/>
            <a:ext cx="46329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85120" y="7627622"/>
            <a:ext cx="3413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48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  <p:sldLayoutId id="2147483796" r:id="rId17"/>
    <p:sldLayoutId id="2147483797" r:id="rId18"/>
    <p:sldLayoutId id="2147483798" r:id="rId19"/>
    <p:sldLayoutId id="2147483799" r:id="rId20"/>
    <p:sldLayoutId id="2147483800" r:id="rId21"/>
    <p:sldLayoutId id="2147483801" r:id="rId22"/>
    <p:sldLayoutId id="2147483802" r:id="rId23"/>
    <p:sldLayoutId id="2147483803" r:id="rId24"/>
    <p:sldLayoutId id="2147483804" r:id="rId25"/>
    <p:sldLayoutId id="2147483805" r:id="rId26"/>
    <p:sldLayoutId id="2147483806" r:id="rId27"/>
    <p:sldLayoutId id="2147483807" r:id="rId28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vortex dir="r"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defTabSz="1463004" rtl="0" eaLnBrk="1" latinLnBrk="0" hangingPunct="1">
        <a:spcBef>
          <a:spcPct val="0"/>
        </a:spcBef>
        <a:buNone/>
        <a:defRPr sz="70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27" indent="-548627" algn="l" defTabSz="1463004" rtl="0" eaLnBrk="1" latinLnBrk="0" hangingPunct="1">
        <a:spcBef>
          <a:spcPct val="20000"/>
        </a:spcBef>
        <a:buFont typeface="Arial" pitchFamily="34" charset="0"/>
        <a:buChar char="•"/>
        <a:defRPr sz="5120" kern="1200">
          <a:solidFill>
            <a:schemeClr val="tx1"/>
          </a:solidFill>
          <a:latin typeface="+mn-lt"/>
          <a:ea typeface="+mn-ea"/>
          <a:cs typeface="+mn-cs"/>
        </a:defRPr>
      </a:lvl1pPr>
      <a:lvl2pPr marL="1188690" indent="-457188" algn="l" defTabSz="1463004" rtl="0" eaLnBrk="1" latinLnBrk="0" hangingPunct="1">
        <a:spcBef>
          <a:spcPct val="20000"/>
        </a:spcBef>
        <a:buFont typeface="Arial" pitchFamily="34" charset="0"/>
        <a:buChar char="–"/>
        <a:defRPr sz="448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54" indent="-365750" algn="l" defTabSz="1463004" rtl="0" eaLnBrk="1" latinLnBrk="0" hangingPunct="1">
        <a:spcBef>
          <a:spcPct val="20000"/>
        </a:spcBef>
        <a:buFont typeface="Arial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3pPr>
      <a:lvl4pPr marL="2560256" indent="-365750" algn="l" defTabSz="1463004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91757" indent="-365750" algn="l" defTabSz="1463004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23259" indent="-365750" algn="l" defTabSz="146300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761" indent="-365750" algn="l" defTabSz="146300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263" indent="-365750" algn="l" defTabSz="146300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764" indent="-365750" algn="l" defTabSz="146300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04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02" algn="l" defTabSz="1463004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04" algn="l" defTabSz="1463004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05" algn="l" defTabSz="1463004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07" algn="l" defTabSz="1463004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509" algn="l" defTabSz="1463004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011" algn="l" defTabSz="1463004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0512" algn="l" defTabSz="1463004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014" algn="l" defTabSz="1463004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3840" y="99328"/>
            <a:ext cx="13898880" cy="723632"/>
          </a:xfrm>
        </p:spPr>
        <p:txBody>
          <a:bodyPr vert="horz" lIns="109728" tIns="54864" rIns="109728" bIns="54864" rtlCol="0" anchor="ctr">
            <a:normAutofit fontScale="90000"/>
          </a:bodyPr>
          <a:lstStyle/>
          <a:p>
            <a:r>
              <a:rPr lang="en-US" sz="4480" dirty="0">
                <a:solidFill>
                  <a:schemeClr val="tx1"/>
                </a:solidFill>
              </a:rPr>
              <a:t>PE Process Fundamentals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9D5619E-3BE8-45F4-A96F-729B7B28D046}"/>
              </a:ext>
            </a:extLst>
          </p:cNvPr>
          <p:cNvSpPr/>
          <p:nvPr/>
        </p:nvSpPr>
        <p:spPr>
          <a:xfrm>
            <a:off x="213360" y="881537"/>
            <a:ext cx="14203680" cy="68326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1463004"/>
            <a:r>
              <a:rPr lang="en-US" sz="1920" dirty="0">
                <a:solidFill>
                  <a:srgbClr val="CCCCCC">
                    <a:lumMod val="10000"/>
                  </a:srgbClr>
                </a:solidFill>
                <a:latin typeface="Arial"/>
              </a:rPr>
              <a:t>The following process flow outlines the Performance Engineering steps the team has developed and is supplemented with deliverables formalized into templates for new engagement onboarding.</a:t>
            </a:r>
          </a:p>
        </p:txBody>
      </p:sp>
      <p:sp>
        <p:nvSpPr>
          <p:cNvPr id="33" name="Slide Number Placeholder 1">
            <a:extLst>
              <a:ext uri="{FF2B5EF4-FFF2-40B4-BE49-F238E27FC236}">
                <a16:creationId xmlns:a16="http://schemas.microsoft.com/office/drawing/2014/main" id="{CF3EC7ED-87B7-4008-8512-5BCFBAC0608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826240" y="7498081"/>
            <a:ext cx="731520" cy="438150"/>
          </a:xfrm>
        </p:spPr>
        <p:txBody>
          <a:bodyPr/>
          <a:lstStyle/>
          <a:p>
            <a:pPr defTabSz="1462932">
              <a:defRPr/>
            </a:pPr>
            <a:fld id="{90CBDC3A-D49F-4631-A8C7-55D59B33E5FA}" type="slidenum">
              <a:rPr lang="en-US">
                <a:solidFill>
                  <a:srgbClr val="FFFFFF"/>
                </a:solidFill>
                <a:latin typeface="Arial"/>
              </a:rPr>
              <a:pPr defTabSz="1462932">
                <a:defRPr/>
              </a:pPr>
              <a:t>1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" name="Right Arrow 15">
            <a:extLst>
              <a:ext uri="{FF2B5EF4-FFF2-40B4-BE49-F238E27FC236}">
                <a16:creationId xmlns:a16="http://schemas.microsoft.com/office/drawing/2014/main" id="{1EE5DC59-B30A-4D4F-B7B0-77BCCF6643D8}"/>
              </a:ext>
            </a:extLst>
          </p:cNvPr>
          <p:cNvSpPr/>
          <p:nvPr/>
        </p:nvSpPr>
        <p:spPr>
          <a:xfrm>
            <a:off x="60960" y="1384177"/>
            <a:ext cx="14508480" cy="1625602"/>
          </a:xfrm>
          <a:prstGeom prst="rightArrow">
            <a:avLst>
              <a:gd name="adj1" fmla="val 50000"/>
              <a:gd name="adj2" fmla="val 33170"/>
            </a:avLst>
          </a:prstGeom>
          <a:gradFill flip="none" rotWithShape="1">
            <a:gsLst>
              <a:gs pos="0">
                <a:srgbClr val="00BBEE">
                  <a:lumMod val="40000"/>
                  <a:lumOff val="60000"/>
                </a:srgbClr>
              </a:gs>
              <a:gs pos="46000">
                <a:srgbClr val="00BBEE">
                  <a:lumMod val="95000"/>
                  <a:lumOff val="5000"/>
                </a:srgbClr>
              </a:gs>
              <a:gs pos="100000">
                <a:srgbClr val="00BBEE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12700" cap="flat" cmpd="sng" algn="ctr">
            <a:noFill/>
            <a:prstDash val="solid"/>
          </a:ln>
          <a:effectLst>
            <a:glow rad="228600">
              <a:srgbClr val="00BBEE">
                <a:satMod val="175000"/>
                <a:alpha val="40000"/>
              </a:srgbClr>
            </a:glo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097252">
              <a:defRPr/>
            </a:pPr>
            <a:endParaRPr lang="en-US" sz="2160">
              <a:solidFill>
                <a:srgbClr val="FFFFFF"/>
              </a:solidFill>
              <a:latin typeface="Arial"/>
            </a:endParaRPr>
          </a:p>
        </p:txBody>
      </p:sp>
      <p:graphicFrame>
        <p:nvGraphicFramePr>
          <p:cNvPr id="35" name="Diagram 34">
            <a:extLst>
              <a:ext uri="{FF2B5EF4-FFF2-40B4-BE49-F238E27FC236}">
                <a16:creationId xmlns:a16="http://schemas.microsoft.com/office/drawing/2014/main" id="{BFD0520A-D622-4CBA-8F2A-45C49E346A59}"/>
              </a:ext>
            </a:extLst>
          </p:cNvPr>
          <p:cNvGraphicFramePr/>
          <p:nvPr>
            <p:extLst/>
          </p:nvPr>
        </p:nvGraphicFramePr>
        <p:xfrm>
          <a:off x="739413" y="1928768"/>
          <a:ext cx="12780085" cy="536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4" name="Rounded Rectangle 9">
            <a:extLst>
              <a:ext uri="{FF2B5EF4-FFF2-40B4-BE49-F238E27FC236}">
                <a16:creationId xmlns:a16="http://schemas.microsoft.com/office/drawing/2014/main" id="{E83E01EF-3319-468D-A375-0A8F54189AA4}"/>
              </a:ext>
            </a:extLst>
          </p:cNvPr>
          <p:cNvSpPr/>
          <p:nvPr/>
        </p:nvSpPr>
        <p:spPr>
          <a:xfrm>
            <a:off x="3080261" y="2888715"/>
            <a:ext cx="2633472" cy="3717217"/>
          </a:xfrm>
          <a:prstGeom prst="roundRect">
            <a:avLst/>
          </a:prstGeom>
          <a:solidFill>
            <a:srgbClr val="FFFFFF"/>
          </a:solidFill>
          <a:ln w="25400" cap="flat" cmpd="sng" algn="ctr">
            <a:solidFill>
              <a:srgbClr val="359B4C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97252">
              <a:defRPr/>
            </a:pPr>
            <a:r>
              <a:rPr lang="en-US" sz="1200" b="1" i="1" u="sng" dirty="0">
                <a:solidFill>
                  <a:srgbClr val="000000"/>
                </a:solidFill>
                <a:latin typeface="Calibri" panose="020F0502020204030204" pitchFamily="34" charset="0"/>
              </a:rPr>
              <a:t>Performance Test Strategy: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Scenarios to be tested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Test Volumes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Data creation approach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Tooling to be utilized</a:t>
            </a:r>
          </a:p>
          <a:p>
            <a:pPr defTabSz="1097252">
              <a:defRPr/>
            </a:pPr>
            <a:r>
              <a:rPr lang="en-US" sz="1200" b="1" i="1" u="sng" dirty="0">
                <a:solidFill>
                  <a:srgbClr val="000000"/>
                </a:solidFill>
                <a:latin typeface="Calibri" panose="020F0502020204030204" pitchFamily="34" charset="0"/>
              </a:rPr>
              <a:t>Planned Timeline: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Scripting Development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Service </a:t>
            </a:r>
            <a:r>
              <a:rPr lang="en-US" sz="12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Virt</a:t>
            </a: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Development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Shakeout Executions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Load Test Executions</a:t>
            </a:r>
          </a:p>
          <a:p>
            <a:pPr defTabSz="1097252">
              <a:defRPr/>
            </a:pPr>
            <a:r>
              <a:rPr lang="en-US" sz="1200" b="1" i="1" u="sng" dirty="0">
                <a:solidFill>
                  <a:srgbClr val="000000"/>
                </a:solidFill>
                <a:latin typeface="Calibri" panose="020F0502020204030204" pitchFamily="34" charset="0"/>
              </a:rPr>
              <a:t>Set Meeting Cadence: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Scripting progress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Execution status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Test Results/Defect Review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r>
              <a:rPr lang="en-US" sz="1200" b="1" i="1" u="sng" dirty="0">
                <a:solidFill>
                  <a:srgbClr val="000000"/>
                </a:solidFill>
                <a:latin typeface="Calibri" panose="020F0502020204030204" pitchFamily="34" charset="0"/>
              </a:rPr>
              <a:t>Deliverables:</a:t>
            </a: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i="1" dirty="0">
                <a:solidFill>
                  <a:srgbClr val="000000"/>
                </a:solidFill>
                <a:latin typeface="Calibri" panose="020F0502020204030204" pitchFamily="34" charset="0"/>
              </a:rPr>
              <a:t>Test Strategy Document</a:t>
            </a:r>
          </a:p>
          <a:p>
            <a:pPr defTabSz="1097252">
              <a:defRPr/>
            </a:pPr>
            <a:endParaRPr lang="en-US" sz="1200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Arial" panose="020B0604020202020204" pitchFamily="34" charset="0"/>
              <a:buChar char="•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Arial" panose="020B0604020202020204" pitchFamily="34" charset="0"/>
              <a:buChar char="•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5A24777-8709-4966-A548-764C5A699B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5237" y="4509248"/>
            <a:ext cx="606724" cy="8818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7" name="Rounded Rectangle 17">
            <a:extLst>
              <a:ext uri="{FF2B5EF4-FFF2-40B4-BE49-F238E27FC236}">
                <a16:creationId xmlns:a16="http://schemas.microsoft.com/office/drawing/2014/main" id="{08D75A31-B29C-49DB-84CE-D8046776C736}"/>
              </a:ext>
            </a:extLst>
          </p:cNvPr>
          <p:cNvSpPr/>
          <p:nvPr/>
        </p:nvSpPr>
        <p:spPr>
          <a:xfrm>
            <a:off x="5838997" y="2886918"/>
            <a:ext cx="2633472" cy="3717217"/>
          </a:xfrm>
          <a:prstGeom prst="roundRect">
            <a:avLst/>
          </a:prstGeom>
          <a:solidFill>
            <a:srgbClr val="FFFFFF"/>
          </a:solidFill>
          <a:ln w="25400" cap="flat" cmpd="sng" algn="ctr">
            <a:solidFill>
              <a:srgbClr val="359B4C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97252">
              <a:defRPr/>
            </a:pPr>
            <a:r>
              <a:rPr lang="en-US" sz="1200" b="1" i="1" u="sng" dirty="0">
                <a:solidFill>
                  <a:srgbClr val="000000"/>
                </a:solidFill>
                <a:latin typeface="Calibri" panose="020F0502020204030204" pitchFamily="34" charset="0"/>
              </a:rPr>
              <a:t>Activities</a:t>
            </a: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Scripting </a:t>
            </a:r>
            <a:r>
              <a:rPr lang="en-US" sz="12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Env</a:t>
            </a: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provided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APM Approach Setup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Test Data Generated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Develop </a:t>
            </a:r>
          </a:p>
          <a:p>
            <a:pPr marL="754362" lvl="1" indent="-205735" defTabSz="1097252">
              <a:buFont typeface="Wingdings" panose="05000000000000000000" pitchFamily="2" charset="2"/>
              <a:buChar char="Ø"/>
              <a:defRPr/>
            </a:pPr>
            <a:r>
              <a:rPr lang="en-US" sz="1080" b="1" i="1" dirty="0">
                <a:solidFill>
                  <a:srgbClr val="000000"/>
                </a:solidFill>
                <a:latin typeface="Calibri" panose="020F0502020204030204" pitchFamily="34" charset="0"/>
              </a:rPr>
              <a:t>Services Scripts</a:t>
            </a:r>
          </a:p>
          <a:p>
            <a:pPr marL="754362" lvl="1" indent="-205735" defTabSz="1097252">
              <a:buFont typeface="Wingdings" panose="05000000000000000000" pitchFamily="2" charset="2"/>
              <a:buChar char="Ø"/>
              <a:defRPr/>
            </a:pPr>
            <a:r>
              <a:rPr lang="en-US" sz="1080" b="1" i="1" dirty="0">
                <a:solidFill>
                  <a:srgbClr val="000000"/>
                </a:solidFill>
                <a:latin typeface="Calibri" panose="020F0502020204030204" pitchFamily="34" charset="0"/>
              </a:rPr>
              <a:t>UI Scripts</a:t>
            </a:r>
          </a:p>
          <a:p>
            <a:pPr marL="754362" lvl="1" indent="-205735" defTabSz="1097252">
              <a:buFont typeface="Wingdings" panose="05000000000000000000" pitchFamily="2" charset="2"/>
              <a:buChar char="Ø"/>
              <a:defRPr/>
            </a:pPr>
            <a:r>
              <a:rPr lang="en-US" sz="1080" b="1" i="1" dirty="0">
                <a:solidFill>
                  <a:srgbClr val="000000"/>
                </a:solidFill>
                <a:latin typeface="Calibri" panose="020F0502020204030204" pitchFamily="34" charset="0"/>
              </a:rPr>
              <a:t>Service </a:t>
            </a:r>
            <a:r>
              <a:rPr lang="en-US" sz="108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Virts</a:t>
            </a:r>
            <a:endParaRPr lang="en-US" sz="108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Validate </a:t>
            </a:r>
          </a:p>
          <a:p>
            <a:pPr marL="754362" lvl="1" indent="-205735" defTabSz="1097252">
              <a:buFont typeface="Wingdings" panose="05000000000000000000" pitchFamily="2" charset="2"/>
              <a:buChar char="Ø"/>
              <a:defRPr/>
            </a:pPr>
            <a:r>
              <a:rPr lang="en-US" sz="1080" b="1" i="1" dirty="0">
                <a:solidFill>
                  <a:srgbClr val="000000"/>
                </a:solidFill>
                <a:latin typeface="Calibri" panose="020F0502020204030204" pitchFamily="34" charset="0"/>
              </a:rPr>
              <a:t>Services Scripts</a:t>
            </a:r>
          </a:p>
          <a:p>
            <a:pPr marL="754362" lvl="1" indent="-205735" defTabSz="1097252">
              <a:buFont typeface="Wingdings" panose="05000000000000000000" pitchFamily="2" charset="2"/>
              <a:buChar char="Ø"/>
              <a:defRPr/>
            </a:pPr>
            <a:r>
              <a:rPr lang="en-US" sz="1080" b="1" i="1" dirty="0">
                <a:solidFill>
                  <a:srgbClr val="000000"/>
                </a:solidFill>
                <a:latin typeface="Calibri" panose="020F0502020204030204" pitchFamily="34" charset="0"/>
              </a:rPr>
              <a:t>UI Scripts</a:t>
            </a:r>
          </a:p>
          <a:p>
            <a:pPr marL="754362" lvl="1" indent="-205735" defTabSz="1097252">
              <a:buFont typeface="Wingdings" panose="05000000000000000000" pitchFamily="2" charset="2"/>
              <a:buChar char="Ø"/>
              <a:defRPr/>
            </a:pPr>
            <a:r>
              <a:rPr lang="en-US" sz="1080" b="1" i="1" dirty="0">
                <a:solidFill>
                  <a:srgbClr val="000000"/>
                </a:solidFill>
                <a:latin typeface="Calibri" panose="020F0502020204030204" pitchFamily="34" charset="0"/>
              </a:rPr>
              <a:t>Service </a:t>
            </a:r>
            <a:r>
              <a:rPr lang="en-US" sz="108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Virts</a:t>
            </a:r>
            <a:endParaRPr lang="en-US" sz="108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Shakeout </a:t>
            </a:r>
          </a:p>
          <a:p>
            <a:pPr marL="754362" lvl="1" indent="-205735" defTabSz="1097252">
              <a:buFont typeface="Wingdings" panose="05000000000000000000" pitchFamily="2" charset="2"/>
              <a:buChar char="Ø"/>
              <a:defRPr/>
            </a:pPr>
            <a:r>
              <a:rPr lang="en-US" sz="1080" b="1" i="1" dirty="0">
                <a:solidFill>
                  <a:srgbClr val="000000"/>
                </a:solidFill>
                <a:latin typeface="Calibri" panose="020F0502020204030204" pitchFamily="34" charset="0"/>
              </a:rPr>
              <a:t>Services Scripts</a:t>
            </a:r>
          </a:p>
          <a:p>
            <a:pPr marL="754362" lvl="1" indent="-205735" defTabSz="1097252">
              <a:buFont typeface="Wingdings" panose="05000000000000000000" pitchFamily="2" charset="2"/>
              <a:buChar char="Ø"/>
              <a:defRPr/>
            </a:pPr>
            <a:r>
              <a:rPr lang="en-US" sz="1080" b="1" i="1" dirty="0">
                <a:solidFill>
                  <a:srgbClr val="000000"/>
                </a:solidFill>
                <a:latin typeface="Calibri" panose="020F0502020204030204" pitchFamily="34" charset="0"/>
              </a:rPr>
              <a:t>UI Scripts</a:t>
            </a:r>
          </a:p>
          <a:p>
            <a:pPr marL="754362" lvl="1" indent="-205735" defTabSz="1097252">
              <a:buFont typeface="Wingdings" panose="05000000000000000000" pitchFamily="2" charset="2"/>
              <a:buChar char="Ø"/>
              <a:defRPr/>
            </a:pPr>
            <a:r>
              <a:rPr lang="en-US" sz="1080" b="1" i="1" dirty="0">
                <a:solidFill>
                  <a:srgbClr val="000000"/>
                </a:solidFill>
                <a:latin typeface="Calibri" panose="020F0502020204030204" pitchFamily="34" charset="0"/>
              </a:rPr>
              <a:t>Service </a:t>
            </a:r>
            <a:r>
              <a:rPr lang="en-US" sz="108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Virts</a:t>
            </a:r>
            <a:endParaRPr lang="en-US" sz="1200" b="1" i="1" u="sng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r>
              <a:rPr lang="en-US" sz="1200" b="1" i="1" u="sng" dirty="0">
                <a:solidFill>
                  <a:srgbClr val="000000"/>
                </a:solidFill>
                <a:latin typeface="Calibri" panose="020F0502020204030204" pitchFamily="34" charset="0"/>
              </a:rPr>
              <a:t>Deliverables:</a:t>
            </a: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i="1" dirty="0">
                <a:solidFill>
                  <a:srgbClr val="000000"/>
                </a:solidFill>
                <a:latin typeface="Calibri" panose="020F0502020204030204" pitchFamily="34" charset="0"/>
              </a:rPr>
              <a:t>Script Development Tracker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i="1" dirty="0">
                <a:solidFill>
                  <a:srgbClr val="000000"/>
                </a:solidFill>
                <a:latin typeface="Calibri" panose="020F0502020204030204" pitchFamily="34" charset="0"/>
              </a:rPr>
              <a:t>Weekly Status Report</a:t>
            </a:r>
          </a:p>
          <a:p>
            <a:pPr defTabSz="1097252">
              <a:defRPr/>
            </a:pPr>
            <a:endParaRPr lang="en-US" sz="1200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754362" lvl="1" indent="-205735" defTabSz="1097252">
              <a:buFont typeface="Wingdings" panose="05000000000000000000" pitchFamily="2" charset="2"/>
              <a:buChar char="Ø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Arial" panose="020B0604020202020204" pitchFamily="34" charset="0"/>
              <a:buChar char="•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Arial" panose="020B0604020202020204" pitchFamily="34" charset="0"/>
              <a:buChar char="•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Arial" panose="020B0604020202020204" pitchFamily="34" charset="0"/>
              <a:buChar char="•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8" name="Rounded Rectangle 23">
            <a:extLst>
              <a:ext uri="{FF2B5EF4-FFF2-40B4-BE49-F238E27FC236}">
                <a16:creationId xmlns:a16="http://schemas.microsoft.com/office/drawing/2014/main" id="{A39A1CB0-888E-49E7-AE91-C3C329F962C5}"/>
              </a:ext>
            </a:extLst>
          </p:cNvPr>
          <p:cNvSpPr/>
          <p:nvPr/>
        </p:nvSpPr>
        <p:spPr>
          <a:xfrm>
            <a:off x="8591284" y="2875807"/>
            <a:ext cx="2633472" cy="3717217"/>
          </a:xfrm>
          <a:prstGeom prst="roundRect">
            <a:avLst/>
          </a:prstGeom>
          <a:solidFill>
            <a:srgbClr val="FFFFFF"/>
          </a:solidFill>
          <a:ln w="25400" cap="flat" cmpd="sng" algn="ctr">
            <a:solidFill>
              <a:srgbClr val="359B4C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97252">
              <a:defRPr/>
            </a:pPr>
            <a:r>
              <a:rPr lang="en-US" sz="1200" b="1" i="1" u="sng" dirty="0">
                <a:solidFill>
                  <a:srgbClr val="000000"/>
                </a:solidFill>
                <a:latin typeface="Calibri" panose="020F0502020204030204" pitchFamily="34" charset="0"/>
              </a:rPr>
              <a:t>Activities</a:t>
            </a: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Create test composition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Coordinate testing windows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Execute load tests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Monitor response times/errors in real-time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Record Application, Server, and Database level metrics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r>
              <a:rPr lang="en-US" sz="1200" b="1" i="1" u="sng" dirty="0">
                <a:solidFill>
                  <a:srgbClr val="000000"/>
                </a:solidFill>
                <a:latin typeface="Calibri" panose="020F0502020204030204" pitchFamily="34" charset="0"/>
              </a:rPr>
              <a:t>Meet:</a:t>
            </a: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Provide execution status </a:t>
            </a:r>
            <a:endParaRPr lang="en-US" sz="1200" b="1" i="1" u="sng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r>
              <a:rPr lang="en-US" sz="1200" b="1" i="1" u="sng" dirty="0">
                <a:solidFill>
                  <a:srgbClr val="000000"/>
                </a:solidFill>
                <a:latin typeface="Calibri" panose="020F0502020204030204" pitchFamily="34" charset="0"/>
              </a:rPr>
              <a:t>Deliverables:</a:t>
            </a: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i="1" dirty="0">
                <a:solidFill>
                  <a:srgbClr val="000000"/>
                </a:solidFill>
                <a:latin typeface="Calibri" panose="020F0502020204030204" pitchFamily="34" charset="0"/>
              </a:rPr>
              <a:t>Script Execution Tracker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i="1" dirty="0">
                <a:solidFill>
                  <a:srgbClr val="000000"/>
                </a:solidFill>
                <a:latin typeface="Calibri" panose="020F0502020204030204" pitchFamily="34" charset="0"/>
              </a:rPr>
              <a:t>Weekly Status Report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i="1" dirty="0">
                <a:solidFill>
                  <a:srgbClr val="000000"/>
                </a:solidFill>
                <a:latin typeface="Calibri" panose="020F0502020204030204" pitchFamily="34" charset="0"/>
              </a:rPr>
              <a:t>PE Test Reports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i="1" dirty="0">
                <a:solidFill>
                  <a:srgbClr val="000000"/>
                </a:solidFill>
                <a:latin typeface="Calibri" panose="020F0502020204030204" pitchFamily="34" charset="0"/>
              </a:rPr>
              <a:t>Defect Tracker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endParaRPr lang="en-US" sz="1200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9" name="Rounded Rectangle 32">
            <a:extLst>
              <a:ext uri="{FF2B5EF4-FFF2-40B4-BE49-F238E27FC236}">
                <a16:creationId xmlns:a16="http://schemas.microsoft.com/office/drawing/2014/main" id="{7BD5BBDA-8792-4E33-A773-F4D4BF7E7034}"/>
              </a:ext>
            </a:extLst>
          </p:cNvPr>
          <p:cNvSpPr/>
          <p:nvPr/>
        </p:nvSpPr>
        <p:spPr>
          <a:xfrm>
            <a:off x="11343568" y="2824170"/>
            <a:ext cx="2633472" cy="3717217"/>
          </a:xfrm>
          <a:prstGeom prst="roundRect">
            <a:avLst/>
          </a:prstGeom>
          <a:solidFill>
            <a:srgbClr val="FFFFFF"/>
          </a:solidFill>
          <a:ln w="25400" cap="flat" cmpd="sng" algn="ctr">
            <a:solidFill>
              <a:srgbClr val="359B4C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97252">
              <a:defRPr/>
            </a:pPr>
            <a:r>
              <a:rPr lang="en-US" sz="1200" b="1" i="1" u="sng" dirty="0">
                <a:solidFill>
                  <a:srgbClr val="000000"/>
                </a:solidFill>
                <a:latin typeface="Calibri" panose="020F0502020204030204" pitchFamily="34" charset="0"/>
              </a:rPr>
              <a:t>Activities</a:t>
            </a: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: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Identify Bottlenecks &amp; Fix Performance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Communicate Defects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Review and Design Code (RCA)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Plan follow up PE Test</a:t>
            </a:r>
          </a:p>
          <a:p>
            <a:pPr marL="205735" indent="-205735" defTabSz="1097252">
              <a:buFont typeface="Arial" panose="020B0604020202020204" pitchFamily="34" charset="0"/>
              <a:buChar char="•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r>
              <a:rPr lang="en-US" sz="1200" b="1" i="1" u="sng" dirty="0">
                <a:solidFill>
                  <a:srgbClr val="000000"/>
                </a:solidFill>
                <a:latin typeface="Calibri" panose="020F0502020204030204" pitchFamily="34" charset="0"/>
              </a:rPr>
              <a:t>Meet:</a:t>
            </a: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Provide test results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Communicate defects found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Review performance fix results</a:t>
            </a:r>
          </a:p>
          <a:p>
            <a:pPr defTabSz="1097252">
              <a:defRPr/>
            </a:pPr>
            <a:endParaRPr lang="en-US" sz="1200" b="1" i="1" u="sng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r>
              <a:rPr lang="en-US" sz="1200" b="1" i="1" u="sng" dirty="0">
                <a:solidFill>
                  <a:srgbClr val="000000"/>
                </a:solidFill>
                <a:latin typeface="Calibri" panose="020F0502020204030204" pitchFamily="34" charset="0"/>
              </a:rPr>
              <a:t>Deliverables:</a:t>
            </a: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i="1" dirty="0">
                <a:solidFill>
                  <a:srgbClr val="000000"/>
                </a:solidFill>
                <a:latin typeface="Calibri" panose="020F0502020204030204" pitchFamily="34" charset="0"/>
              </a:rPr>
              <a:t>Weekly Status Report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i="1" dirty="0">
                <a:solidFill>
                  <a:srgbClr val="000000"/>
                </a:solidFill>
                <a:latin typeface="Calibri" panose="020F0502020204030204" pitchFamily="34" charset="0"/>
              </a:rPr>
              <a:t>Monthly Readout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endParaRPr lang="en-US" sz="1200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Arial" panose="020B0604020202020204" pitchFamily="34" charset="0"/>
              <a:buChar char="•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Arial" panose="020B0604020202020204" pitchFamily="34" charset="0"/>
              <a:buChar char="•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0" name="Rounded Rectangle 9">
            <a:extLst>
              <a:ext uri="{FF2B5EF4-FFF2-40B4-BE49-F238E27FC236}">
                <a16:creationId xmlns:a16="http://schemas.microsoft.com/office/drawing/2014/main" id="{999ADA82-51AE-4238-90DB-ADC6A34A4690}"/>
              </a:ext>
            </a:extLst>
          </p:cNvPr>
          <p:cNvSpPr/>
          <p:nvPr/>
        </p:nvSpPr>
        <p:spPr>
          <a:xfrm>
            <a:off x="318778" y="2886918"/>
            <a:ext cx="2633472" cy="3717217"/>
          </a:xfrm>
          <a:prstGeom prst="roundRect">
            <a:avLst/>
          </a:prstGeom>
          <a:solidFill>
            <a:srgbClr val="FFFFFF"/>
          </a:solidFill>
          <a:ln w="25400" cap="flat" cmpd="sng" algn="ctr">
            <a:solidFill>
              <a:srgbClr val="359B4C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97252">
              <a:defRPr/>
            </a:pPr>
            <a:r>
              <a:rPr lang="en-US" sz="1200" b="1" i="1" u="sng" dirty="0">
                <a:solidFill>
                  <a:srgbClr val="000000"/>
                </a:solidFill>
                <a:latin typeface="Calibri" panose="020F0502020204030204" pitchFamily="34" charset="0"/>
              </a:rPr>
              <a:t>Kickoff Meeting:</a:t>
            </a: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Fully Understand Scope of Changes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Confirm System Architecture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Identify Scenarios to be tested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Identify Service </a:t>
            </a:r>
            <a:r>
              <a:rPr lang="en-US" sz="1200" b="1" i="1" dirty="0" err="1">
                <a:solidFill>
                  <a:srgbClr val="000000"/>
                </a:solidFill>
                <a:latin typeface="Calibri" panose="020F0502020204030204" pitchFamily="34" charset="0"/>
              </a:rPr>
              <a:t>Virts</a:t>
            </a: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Needed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Identify Data Requirements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Collect and Validate NFRs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b="1" i="1" dirty="0">
                <a:solidFill>
                  <a:srgbClr val="000000"/>
                </a:solidFill>
                <a:latin typeface="Calibri" panose="020F0502020204030204" pitchFamily="34" charset="0"/>
              </a:rPr>
              <a:t>Identify Performance engineering activities in product backlog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r>
              <a:rPr lang="en-US" sz="1200" b="1" i="1" u="sng" dirty="0">
                <a:solidFill>
                  <a:srgbClr val="000000"/>
                </a:solidFill>
                <a:latin typeface="Calibri" panose="020F0502020204030204" pitchFamily="34" charset="0"/>
              </a:rPr>
              <a:t>Deliverables:</a:t>
            </a:r>
          </a:p>
          <a:p>
            <a:pPr marL="205735" indent="-205735" defTabSz="1097252">
              <a:buFont typeface="Wingdings" panose="05000000000000000000" pitchFamily="2" charset="2"/>
              <a:buChar char="ü"/>
              <a:defRPr/>
            </a:pPr>
            <a:r>
              <a:rPr lang="en-US" sz="1200" i="1" dirty="0">
                <a:solidFill>
                  <a:srgbClr val="000000"/>
                </a:solidFill>
                <a:latin typeface="Calibri" panose="020F0502020204030204" pitchFamily="34" charset="0"/>
              </a:rPr>
              <a:t>Questionnaire – App Teams</a:t>
            </a:r>
          </a:p>
          <a:p>
            <a:pPr marL="205735" indent="-205735" defTabSz="1097252">
              <a:buFont typeface="Arial" panose="020B0604020202020204" pitchFamily="34" charset="0"/>
              <a:buChar char="•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05735" indent="-205735" defTabSz="1097252">
              <a:buFont typeface="Arial" panose="020B0604020202020204" pitchFamily="34" charset="0"/>
              <a:buChar char="•"/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 defTabSz="1097252">
              <a:defRPr/>
            </a:pPr>
            <a:endParaRPr lang="en-US" sz="1200" b="1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3A556847-5125-4575-BEBC-17C8F698B0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06487" y="5503861"/>
            <a:ext cx="2381651" cy="2178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73992543-079C-468C-B631-E42A476934DE}"/>
              </a:ext>
            </a:extLst>
          </p:cNvPr>
          <p:cNvSpPr/>
          <p:nvPr/>
        </p:nvSpPr>
        <p:spPr>
          <a:xfrm>
            <a:off x="399559" y="6712198"/>
            <a:ext cx="9534253" cy="60939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1463004"/>
            <a:r>
              <a:rPr lang="en-US" sz="1680" dirty="0">
                <a:solidFill>
                  <a:srgbClr val="CCCCCC">
                    <a:lumMod val="1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 addition to the deliverables outlines above,  the PE team has also included supplemental documentation to support tooling implementations, system architecture analysis, and defect remediation processes.</a:t>
            </a:r>
          </a:p>
        </p:txBody>
      </p:sp>
    </p:spTree>
    <p:extLst>
      <p:ext uri="{BB962C8B-B14F-4D97-AF65-F5344CB8AC3E}">
        <p14:creationId xmlns:p14="http://schemas.microsoft.com/office/powerpoint/2010/main" val="113617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cool template">
  <a:themeElements>
    <a:clrScheme name="Cisco Cool Palette Theme">
      <a:dk1>
        <a:srgbClr val="000000"/>
      </a:dk1>
      <a:lt1>
        <a:srgbClr val="FFFFFF"/>
      </a:lt1>
      <a:dk2>
        <a:srgbClr val="272848"/>
      </a:dk2>
      <a:lt2>
        <a:srgbClr val="FFFFFF"/>
      </a:lt2>
      <a:accent1>
        <a:srgbClr val="272A48"/>
      </a:accent1>
      <a:accent2>
        <a:srgbClr val="52526D"/>
      </a:accent2>
      <a:accent3>
        <a:srgbClr val="FFFFFF"/>
      </a:accent3>
      <a:accent4>
        <a:srgbClr val="D3D3DA"/>
      </a:accent4>
      <a:accent5>
        <a:srgbClr val="33828D"/>
      </a:accent5>
      <a:accent6>
        <a:srgbClr val="3CBBB9"/>
      </a:accent6>
      <a:hlink>
        <a:srgbClr val="3CBBB9"/>
      </a:hlink>
      <a:folHlink>
        <a:srgbClr val="33828D"/>
      </a:folHlink>
    </a:clrScheme>
    <a:fontScheme name="Cisco 2014">
      <a:majorFont>
        <a:latin typeface="CiscoSansTT ExtraLight"/>
        <a:ea typeface=""/>
        <a:cs typeface=""/>
      </a:majorFont>
      <a:minorFont>
        <a:latin typeface="CiscoSansT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isco_Template_2010_Arial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Cisco_Arial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1_Cisco_Arial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2_Cisco_Arial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6.xml><?xml version="1.0" encoding="utf-8"?>
<a:theme xmlns:a="http://schemas.openxmlformats.org/drawingml/2006/main" name="2013 Sales Whi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Office Theme">
  <a:themeElements>
    <a:clrScheme name="Ameren">
      <a:dk1>
        <a:srgbClr val="439639"/>
      </a:dk1>
      <a:lt1>
        <a:srgbClr val="FFFFFF"/>
      </a:lt1>
      <a:dk2>
        <a:srgbClr val="555555"/>
      </a:dk2>
      <a:lt2>
        <a:srgbClr val="CCCCCC"/>
      </a:lt2>
      <a:accent1>
        <a:srgbClr val="439639"/>
      </a:accent1>
      <a:accent2>
        <a:srgbClr val="1B6CB5"/>
      </a:accent2>
      <a:accent3>
        <a:srgbClr val="72CDF4"/>
      </a:accent3>
      <a:accent4>
        <a:srgbClr val="7BC143"/>
      </a:accent4>
      <a:accent5>
        <a:srgbClr val="D98C24"/>
      </a:accent5>
      <a:accent6>
        <a:srgbClr val="EE3224"/>
      </a:accent6>
      <a:hlink>
        <a:srgbClr val="1B6CB5"/>
      </a:hlink>
      <a:folHlink>
        <a:srgbClr val="72CDF4"/>
      </a:folHlink>
    </a:clrScheme>
    <a:fontScheme name="Ameren-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74602</TotalTime>
  <Words>279</Words>
  <Application>Microsoft Office PowerPoint</Application>
  <PresentationFormat>Custom</PresentationFormat>
  <Paragraphs>120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</vt:i4>
      </vt:variant>
    </vt:vector>
  </HeadingPairs>
  <TitlesOfParts>
    <vt:vector size="19" baseType="lpstr">
      <vt:lpstr>Arial</vt:lpstr>
      <vt:lpstr>Broadway</vt:lpstr>
      <vt:lpstr>Calibri</vt:lpstr>
      <vt:lpstr>Ciscolight</vt:lpstr>
      <vt:lpstr>CiscoSans</vt:lpstr>
      <vt:lpstr>CiscoSans ExtraLight</vt:lpstr>
      <vt:lpstr>CiscoSans Thin</vt:lpstr>
      <vt:lpstr>CiscoSansTT ExtraLight</vt:lpstr>
      <vt:lpstr>CiscoSansTT Light</vt:lpstr>
      <vt:lpstr>Myriad Pro</vt:lpstr>
      <vt:lpstr>Wingdings</vt:lpstr>
      <vt:lpstr>cool template</vt:lpstr>
      <vt:lpstr>Cisco_Template_2010_Arial</vt:lpstr>
      <vt:lpstr>Cisco_Arial</vt:lpstr>
      <vt:lpstr>1_Cisco_Arial</vt:lpstr>
      <vt:lpstr>2_Cisco_Arial</vt:lpstr>
      <vt:lpstr>2013 Sales White</vt:lpstr>
      <vt:lpstr>1_Office Theme</vt:lpstr>
      <vt:lpstr>PE Process Fundamentals</vt:lpstr>
    </vt:vector>
  </TitlesOfParts>
  <Company>Accenture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CCW Adoption Acceleration Global Status Summary</dc:title>
  <dc:creator>trinity.martin</dc:creator>
  <cp:lastModifiedBy>Thomas, Jonathan A.</cp:lastModifiedBy>
  <cp:revision>1222</cp:revision>
  <cp:lastPrinted>2014-08-20T22:23:42Z</cp:lastPrinted>
  <dcterms:created xsi:type="dcterms:W3CDTF">2012-07-19T04:07:33Z</dcterms:created>
  <dcterms:modified xsi:type="dcterms:W3CDTF">2018-11-27T18:00:17Z</dcterms:modified>
</cp:coreProperties>
</file>